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75" r:id="rId4"/>
    <p:sldId id="257" r:id="rId5"/>
    <p:sldId id="258" r:id="rId6"/>
    <p:sldId id="271" r:id="rId7"/>
    <p:sldId id="273" r:id="rId8"/>
    <p:sldId id="274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6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Geyser" userId="S::amy@apievents.com::917e0567-1796-48ab-b3b9-b36b1b2d8e83" providerId="AD" clId="Web-{C0545169-D93E-9E97-99F2-EE8056A8367F}"/>
    <pc:docChg chg="addSld modSld">
      <pc:chgData name="Amy Geyser" userId="S::amy@apievents.com::917e0567-1796-48ab-b3b9-b36b1b2d8e83" providerId="AD" clId="Web-{C0545169-D93E-9E97-99F2-EE8056A8367F}" dt="2024-05-13T08:31:53.453" v="179" actId="20577"/>
      <pc:docMkLst>
        <pc:docMk/>
      </pc:docMkLst>
      <pc:sldChg chg="modSp">
        <pc:chgData name="Amy Geyser" userId="S::amy@apievents.com::917e0567-1796-48ab-b3b9-b36b1b2d8e83" providerId="AD" clId="Web-{C0545169-D93E-9E97-99F2-EE8056A8367F}" dt="2024-05-13T08:23:34.389" v="11" actId="20577"/>
        <pc:sldMkLst>
          <pc:docMk/>
          <pc:sldMk cId="109857222" sldId="256"/>
        </pc:sldMkLst>
        <pc:spChg chg="mod">
          <ac:chgData name="Amy Geyser" userId="S::amy@apievents.com::917e0567-1796-48ab-b3b9-b36b1b2d8e83" providerId="AD" clId="Web-{C0545169-D93E-9E97-99F2-EE8056A8367F}" dt="2024-05-13T08:23:34.389" v="11" actId="20577"/>
          <ac:spMkLst>
            <pc:docMk/>
            <pc:sldMk cId="109857222" sldId="256"/>
            <ac:spMk id="6" creationId="{FE7F5009-359F-2077-7ABE-02C7E2FA0EC9}"/>
          </ac:spMkLst>
        </pc:spChg>
      </pc:sldChg>
      <pc:sldChg chg="modSp">
        <pc:chgData name="Amy Geyser" userId="S::amy@apievents.com::917e0567-1796-48ab-b3b9-b36b1b2d8e83" providerId="AD" clId="Web-{C0545169-D93E-9E97-99F2-EE8056A8367F}" dt="2024-05-13T08:23:52.437" v="17" actId="20577"/>
        <pc:sldMkLst>
          <pc:docMk/>
          <pc:sldMk cId="943329917" sldId="257"/>
        </pc:sldMkLst>
        <pc:spChg chg="mod">
          <ac:chgData name="Amy Geyser" userId="S::amy@apievents.com::917e0567-1796-48ab-b3b9-b36b1b2d8e83" providerId="AD" clId="Web-{C0545169-D93E-9E97-99F2-EE8056A8367F}" dt="2024-05-13T08:23:52.437" v="17" actId="20577"/>
          <ac:spMkLst>
            <pc:docMk/>
            <pc:sldMk cId="943329917" sldId="257"/>
            <ac:spMk id="4" creationId="{FAF56EC3-B736-3483-D754-3B1F8F9E1297}"/>
          </ac:spMkLst>
        </pc:spChg>
      </pc:sldChg>
      <pc:sldChg chg="modSp">
        <pc:chgData name="Amy Geyser" userId="S::amy@apievents.com::917e0567-1796-48ab-b3b9-b36b1b2d8e83" providerId="AD" clId="Web-{C0545169-D93E-9E97-99F2-EE8056A8367F}" dt="2024-05-13T08:31:53.453" v="179" actId="20577"/>
        <pc:sldMkLst>
          <pc:docMk/>
          <pc:sldMk cId="1133477513" sldId="258"/>
        </pc:sldMkLst>
        <pc:spChg chg="mod">
          <ac:chgData name="Amy Geyser" userId="S::amy@apievents.com::917e0567-1796-48ab-b3b9-b36b1b2d8e83" providerId="AD" clId="Web-{C0545169-D93E-9E97-99F2-EE8056A8367F}" dt="2024-05-13T08:31:53.453" v="179" actId="20577"/>
          <ac:spMkLst>
            <pc:docMk/>
            <pc:sldMk cId="1133477513" sldId="258"/>
            <ac:spMk id="10" creationId="{CA754A7E-6133-E046-E0B1-92255ECDF1A7}"/>
          </ac:spMkLst>
        </pc:spChg>
      </pc:sldChg>
      <pc:sldChg chg="modSp">
        <pc:chgData name="Amy Geyser" userId="S::amy@apievents.com::917e0567-1796-48ab-b3b9-b36b1b2d8e83" providerId="AD" clId="Web-{C0545169-D93E-9E97-99F2-EE8056A8367F}" dt="2024-05-13T08:25:25.752" v="59" actId="14100"/>
        <pc:sldMkLst>
          <pc:docMk/>
          <pc:sldMk cId="1643431023" sldId="260"/>
        </pc:sldMkLst>
        <pc:spChg chg="mod">
          <ac:chgData name="Amy Geyser" userId="S::amy@apievents.com::917e0567-1796-48ab-b3b9-b36b1b2d8e83" providerId="AD" clId="Web-{C0545169-D93E-9E97-99F2-EE8056A8367F}" dt="2024-05-13T08:25:25.752" v="59" actId="14100"/>
          <ac:spMkLst>
            <pc:docMk/>
            <pc:sldMk cId="1643431023" sldId="260"/>
            <ac:spMk id="3" creationId="{D1EADCBF-5C8F-B389-5775-4663F6731C62}"/>
          </ac:spMkLst>
        </pc:spChg>
      </pc:sldChg>
      <pc:sldChg chg="addSp delSp modSp add replId">
        <pc:chgData name="Amy Geyser" userId="S::amy@apievents.com::917e0567-1796-48ab-b3b9-b36b1b2d8e83" providerId="AD" clId="Web-{C0545169-D93E-9E97-99F2-EE8056A8367F}" dt="2024-05-13T08:31:03.560" v="170" actId="1076"/>
        <pc:sldMkLst>
          <pc:docMk/>
          <pc:sldMk cId="3461940593" sldId="262"/>
        </pc:sldMkLst>
        <pc:spChg chg="del mod">
          <ac:chgData name="Amy Geyser" userId="S::amy@apievents.com::917e0567-1796-48ab-b3b9-b36b1b2d8e83" providerId="AD" clId="Web-{C0545169-D93E-9E97-99F2-EE8056A8367F}" dt="2024-05-13T08:27:47.523" v="84"/>
          <ac:spMkLst>
            <pc:docMk/>
            <pc:sldMk cId="3461940593" sldId="262"/>
            <ac:spMk id="2" creationId="{66473FA7-EEA9-3198-6F1A-DBA45BE1D7E3}"/>
          </ac:spMkLst>
        </pc:spChg>
        <pc:spChg chg="add del">
          <ac:chgData name="Amy Geyser" userId="S::amy@apievents.com::917e0567-1796-48ab-b3b9-b36b1b2d8e83" providerId="AD" clId="Web-{C0545169-D93E-9E97-99F2-EE8056A8367F}" dt="2024-05-13T08:26:07.191" v="67"/>
          <ac:spMkLst>
            <pc:docMk/>
            <pc:sldMk cId="3461940593" sldId="262"/>
            <ac:spMk id="7" creationId="{F3A95BB5-7331-4D8C-D4D9-A541D7CB256F}"/>
          </ac:spMkLst>
        </pc:spChg>
        <pc:spChg chg="add mod">
          <ac:chgData name="Amy Geyser" userId="S::amy@apievents.com::917e0567-1796-48ab-b3b9-b36b1b2d8e83" providerId="AD" clId="Web-{C0545169-D93E-9E97-99F2-EE8056A8367F}" dt="2024-05-13T08:27:49.648" v="85" actId="1076"/>
          <ac:spMkLst>
            <pc:docMk/>
            <pc:sldMk cId="3461940593" sldId="262"/>
            <ac:spMk id="8" creationId="{E4A2590E-8F15-8201-0F46-8E38679AD3C6}"/>
          </ac:spMkLst>
        </pc:spChg>
        <pc:picChg chg="del">
          <ac:chgData name="Amy Geyser" userId="S::amy@apievents.com::917e0567-1796-48ab-b3b9-b36b1b2d8e83" providerId="AD" clId="Web-{C0545169-D93E-9E97-99F2-EE8056A8367F}" dt="2024-05-13T08:27:50.085" v="86"/>
          <ac:picMkLst>
            <pc:docMk/>
            <pc:sldMk cId="3461940593" sldId="262"/>
            <ac:picMk id="3" creationId="{4858D1E3-6D06-0BDE-8F76-2EFFB08335F6}"/>
          </ac:picMkLst>
        </pc:picChg>
        <pc:picChg chg="del">
          <ac:chgData name="Amy Geyser" userId="S::amy@apievents.com::917e0567-1796-48ab-b3b9-b36b1b2d8e83" providerId="AD" clId="Web-{C0545169-D93E-9E97-99F2-EE8056A8367F}" dt="2024-05-13T08:26:45.833" v="82"/>
          <ac:picMkLst>
            <pc:docMk/>
            <pc:sldMk cId="3461940593" sldId="262"/>
            <ac:picMk id="4" creationId="{D6390AC2-4C99-674B-B1A8-E0A98D3EEACD}"/>
          </ac:picMkLst>
        </pc:picChg>
        <pc:picChg chg="del">
          <ac:chgData name="Amy Geyser" userId="S::amy@apievents.com::917e0567-1796-48ab-b3b9-b36b1b2d8e83" providerId="AD" clId="Web-{C0545169-D93E-9E97-99F2-EE8056A8367F}" dt="2024-05-13T08:26:45.849" v="83"/>
          <ac:picMkLst>
            <pc:docMk/>
            <pc:sldMk cId="3461940593" sldId="262"/>
            <ac:picMk id="5" creationId="{F916BBA8-44F9-A818-9D50-AC3E83C80788}"/>
          </ac:picMkLst>
        </pc:picChg>
        <pc:picChg chg="del">
          <ac:chgData name="Amy Geyser" userId="S::amy@apievents.com::917e0567-1796-48ab-b3b9-b36b1b2d8e83" providerId="AD" clId="Web-{C0545169-D93E-9E97-99F2-EE8056A8367F}" dt="2024-05-13T08:27:51.757" v="87"/>
          <ac:picMkLst>
            <pc:docMk/>
            <pc:sldMk cId="3461940593" sldId="262"/>
            <ac:picMk id="6" creationId="{B1B728A8-D6F1-3FE9-7597-BD2B370A2D4B}"/>
          </ac:picMkLst>
        </pc:picChg>
        <pc:picChg chg="add mod">
          <ac:chgData name="Amy Geyser" userId="S::amy@apievents.com::917e0567-1796-48ab-b3b9-b36b1b2d8e83" providerId="AD" clId="Web-{C0545169-D93E-9E97-99F2-EE8056A8367F}" dt="2024-05-13T08:31:03.560" v="170" actId="1076"/>
          <ac:picMkLst>
            <pc:docMk/>
            <pc:sldMk cId="3461940593" sldId="262"/>
            <ac:picMk id="9" creationId="{E1B57A9D-11F6-FCD5-7E20-6D14AD822915}"/>
          </ac:picMkLst>
        </pc:picChg>
        <pc:picChg chg="add mod">
          <ac:chgData name="Amy Geyser" userId="S::amy@apievents.com::917e0567-1796-48ab-b3b9-b36b1b2d8e83" providerId="AD" clId="Web-{C0545169-D93E-9E97-99F2-EE8056A8367F}" dt="2024-05-13T08:31:03.482" v="167" actId="1076"/>
          <ac:picMkLst>
            <pc:docMk/>
            <pc:sldMk cId="3461940593" sldId="262"/>
            <ac:picMk id="10" creationId="{A30EAD94-3224-D77D-A740-43C650491A72}"/>
          </ac:picMkLst>
        </pc:picChg>
        <pc:picChg chg="add mod modCrop">
          <ac:chgData name="Amy Geyser" userId="S::amy@apievents.com::917e0567-1796-48ab-b3b9-b36b1b2d8e83" providerId="AD" clId="Web-{C0545169-D93E-9E97-99F2-EE8056A8367F}" dt="2024-05-13T08:31:03.529" v="169" actId="1076"/>
          <ac:picMkLst>
            <pc:docMk/>
            <pc:sldMk cId="3461940593" sldId="262"/>
            <ac:picMk id="11" creationId="{F1BA2538-552F-FA70-A9C8-8505C520D51F}"/>
          </ac:picMkLst>
        </pc:picChg>
        <pc:picChg chg="add del mod">
          <ac:chgData name="Amy Geyser" userId="S::amy@apievents.com::917e0567-1796-48ab-b3b9-b36b1b2d8e83" providerId="AD" clId="Web-{C0545169-D93E-9E97-99F2-EE8056A8367F}" dt="2024-05-13T08:29:46.370" v="148"/>
          <ac:picMkLst>
            <pc:docMk/>
            <pc:sldMk cId="3461940593" sldId="262"/>
            <ac:picMk id="12" creationId="{886E69AB-B2C5-BAC3-4679-23988F918F8D}"/>
          </ac:picMkLst>
        </pc:picChg>
        <pc:picChg chg="add mod">
          <ac:chgData name="Amy Geyser" userId="S::amy@apievents.com::917e0567-1796-48ab-b3b9-b36b1b2d8e83" providerId="AD" clId="Web-{C0545169-D93E-9E97-99F2-EE8056A8367F}" dt="2024-05-13T08:31:03.513" v="168" actId="1076"/>
          <ac:picMkLst>
            <pc:docMk/>
            <pc:sldMk cId="3461940593" sldId="262"/>
            <ac:picMk id="13" creationId="{30D6B832-3C10-91A3-0887-3B2FE842B64A}"/>
          </ac:picMkLst>
        </pc:picChg>
      </pc:sldChg>
    </pc:docChg>
  </pc:docChgLst>
  <pc:docChgLst>
    <pc:chgData name="Mpilo Mnyanda" userId="S::mpilo@apievents.com::75597313-c5db-4f8d-9751-a11fe747e359" providerId="AD" clId="Web-{4FDBF81A-7BA6-64AA-0880-1B9B2CD29F03}"/>
    <pc:docChg chg="addSld delSld modSld">
      <pc:chgData name="Mpilo Mnyanda" userId="S::mpilo@apievents.com::75597313-c5db-4f8d-9751-a11fe747e359" providerId="AD" clId="Web-{4FDBF81A-7BA6-64AA-0880-1B9B2CD29F03}" dt="2024-05-15T11:55:28.913" v="344" actId="20577"/>
      <pc:docMkLst>
        <pc:docMk/>
      </pc:docMkLst>
      <pc:sldChg chg="del">
        <pc:chgData name="Mpilo Mnyanda" userId="S::mpilo@apievents.com::75597313-c5db-4f8d-9751-a11fe747e359" providerId="AD" clId="Web-{4FDBF81A-7BA6-64AA-0880-1B9B2CD29F03}" dt="2024-05-15T09:47:31.912" v="272"/>
        <pc:sldMkLst>
          <pc:docMk/>
          <pc:sldMk cId="109857222" sldId="256"/>
        </pc:sldMkLst>
      </pc:sldChg>
      <pc:sldChg chg="addSp modSp mod setBg">
        <pc:chgData name="Mpilo Mnyanda" userId="S::mpilo@apievents.com::75597313-c5db-4f8d-9751-a11fe747e359" providerId="AD" clId="Web-{4FDBF81A-7BA6-64AA-0880-1B9B2CD29F03}" dt="2024-05-15T08:03:55.623" v="44"/>
        <pc:sldMkLst>
          <pc:docMk/>
          <pc:sldMk cId="943329917" sldId="257"/>
        </pc:sldMkLst>
        <pc:spChg chg="mod">
          <ac:chgData name="Mpilo Mnyanda" userId="S::mpilo@apievents.com::75597313-c5db-4f8d-9751-a11fe747e359" providerId="AD" clId="Web-{4FDBF81A-7BA6-64AA-0880-1B9B2CD29F03}" dt="2024-05-15T08:03:39.731" v="42" actId="20577"/>
          <ac:spMkLst>
            <pc:docMk/>
            <pc:sldMk cId="943329917" sldId="257"/>
            <ac:spMk id="4" creationId="{FAF56EC3-B736-3483-D754-3B1F8F9E1297}"/>
          </ac:spMkLst>
        </pc:spChg>
        <pc:picChg chg="add">
          <ac:chgData name="Mpilo Mnyanda" userId="S::mpilo@apievents.com::75597313-c5db-4f8d-9751-a11fe747e359" providerId="AD" clId="Web-{4FDBF81A-7BA6-64AA-0880-1B9B2CD29F03}" dt="2024-05-15T08:03:55.560" v="43"/>
          <ac:picMkLst>
            <pc:docMk/>
            <pc:sldMk cId="943329917" sldId="257"/>
            <ac:picMk id="3" creationId="{B4BCA0C3-2A2B-D064-6346-8A9D807CFE9A}"/>
          </ac:picMkLst>
        </pc:picChg>
        <pc:picChg chg="add">
          <ac:chgData name="Mpilo Mnyanda" userId="S::mpilo@apievents.com::75597313-c5db-4f8d-9751-a11fe747e359" providerId="AD" clId="Web-{4FDBF81A-7BA6-64AA-0880-1B9B2CD29F03}" dt="2024-05-15T08:03:55.623" v="44"/>
          <ac:picMkLst>
            <pc:docMk/>
            <pc:sldMk cId="943329917" sldId="257"/>
            <ac:picMk id="6" creationId="{396FC5D1-38D9-6E85-162B-6C8560F74CC7}"/>
          </ac:picMkLst>
        </pc:picChg>
      </pc:sldChg>
      <pc:sldChg chg="addSp delSp modSp mod setBg">
        <pc:chgData name="Mpilo Mnyanda" userId="S::mpilo@apievents.com::75597313-c5db-4f8d-9751-a11fe747e359" providerId="AD" clId="Web-{4FDBF81A-7BA6-64AA-0880-1B9B2CD29F03}" dt="2024-05-15T11:55:28.913" v="344" actId="20577"/>
        <pc:sldMkLst>
          <pc:docMk/>
          <pc:sldMk cId="1133477513" sldId="258"/>
        </pc:sldMkLst>
        <pc:spChg chg="add mod">
          <ac:chgData name="Mpilo Mnyanda" userId="S::mpilo@apievents.com::75597313-c5db-4f8d-9751-a11fe747e359" providerId="AD" clId="Web-{4FDBF81A-7BA6-64AA-0880-1B9B2CD29F03}" dt="2024-05-15T10:28:38.949" v="287" actId="1076"/>
          <ac:spMkLst>
            <pc:docMk/>
            <pc:sldMk cId="1133477513" sldId="258"/>
            <ac:spMk id="2" creationId="{1085CA8B-91DE-9D46-5AB5-8EA14773A685}"/>
          </ac:spMkLst>
        </pc:spChg>
        <pc:spChg chg="add mod">
          <ac:chgData name="Mpilo Mnyanda" userId="S::mpilo@apievents.com::75597313-c5db-4f8d-9751-a11fe747e359" providerId="AD" clId="Web-{4FDBF81A-7BA6-64AA-0880-1B9B2CD29F03}" dt="2024-05-15T08:23:26.527" v="141" actId="1076"/>
          <ac:spMkLst>
            <pc:docMk/>
            <pc:sldMk cId="1133477513" sldId="258"/>
            <ac:spMk id="3" creationId="{69D3D282-CDE7-9822-561B-E676B325D6CC}"/>
          </ac:spMkLst>
        </pc:spChg>
        <pc:spChg chg="add mod">
          <ac:chgData name="Mpilo Mnyanda" userId="S::mpilo@apievents.com::75597313-c5db-4f8d-9751-a11fe747e359" providerId="AD" clId="Web-{4FDBF81A-7BA6-64AA-0880-1B9B2CD29F03}" dt="2024-05-15T08:30:13.976" v="156" actId="1076"/>
          <ac:spMkLst>
            <pc:docMk/>
            <pc:sldMk cId="1133477513" sldId="258"/>
            <ac:spMk id="4" creationId="{8CD984B2-CC42-8E5A-D9A8-A631B347F6D2}"/>
          </ac:spMkLst>
        </pc:spChg>
        <pc:spChg chg="add mod">
          <ac:chgData name="Mpilo Mnyanda" userId="S::mpilo@apievents.com::75597313-c5db-4f8d-9751-a11fe747e359" providerId="AD" clId="Web-{4FDBF81A-7BA6-64AA-0880-1B9B2CD29F03}" dt="2024-05-15T08:30:07.866" v="155" actId="1076"/>
          <ac:spMkLst>
            <pc:docMk/>
            <pc:sldMk cId="1133477513" sldId="258"/>
            <ac:spMk id="5" creationId="{F1A570FE-FD35-2FEC-0352-069F1B05BDBD}"/>
          </ac:spMkLst>
        </pc:spChg>
        <pc:spChg chg="add mod">
          <ac:chgData name="Mpilo Mnyanda" userId="S::mpilo@apievents.com::75597313-c5db-4f8d-9751-a11fe747e359" providerId="AD" clId="Web-{4FDBF81A-7BA6-64AA-0880-1B9B2CD29F03}" dt="2024-05-15T11:55:15.553" v="342" actId="20577"/>
          <ac:spMkLst>
            <pc:docMk/>
            <pc:sldMk cId="1133477513" sldId="258"/>
            <ac:spMk id="6" creationId="{D6B23E08-7425-5650-CA1F-9E502950B793}"/>
          </ac:spMkLst>
        </pc:spChg>
        <pc:spChg chg="add mod">
          <ac:chgData name="Mpilo Mnyanda" userId="S::mpilo@apievents.com::75597313-c5db-4f8d-9751-a11fe747e359" providerId="AD" clId="Web-{4FDBF81A-7BA6-64AA-0880-1B9B2CD29F03}" dt="2024-05-15T11:55:23.178" v="343" actId="20577"/>
          <ac:spMkLst>
            <pc:docMk/>
            <pc:sldMk cId="1133477513" sldId="258"/>
            <ac:spMk id="7" creationId="{DA38091A-47ED-573D-8C43-C4922D3B4815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4:58.752" v="302"/>
          <ac:spMkLst>
            <pc:docMk/>
            <pc:sldMk cId="1133477513" sldId="258"/>
            <ac:spMk id="8" creationId="{51D968B5-F654-3F91-D7D7-F41FB1054AAA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4:58.752" v="303"/>
          <ac:spMkLst>
            <pc:docMk/>
            <pc:sldMk cId="1133477513" sldId="258"/>
            <ac:spMk id="9" creationId="{A96FFFEE-4037-BA55-B4A2-275F450263BB}"/>
          </ac:spMkLst>
        </pc:spChg>
        <pc:spChg chg="del mod">
          <ac:chgData name="Mpilo Mnyanda" userId="S::mpilo@apievents.com::75597313-c5db-4f8d-9751-a11fe747e359" providerId="AD" clId="Web-{4FDBF81A-7BA6-64AA-0880-1B9B2CD29F03}" dt="2024-05-15T08:22:58.026" v="118"/>
          <ac:spMkLst>
            <pc:docMk/>
            <pc:sldMk cId="1133477513" sldId="258"/>
            <ac:spMk id="10" creationId="{CA754A7E-6133-E046-E0B1-92255ECDF1A7}"/>
          </ac:spMkLst>
        </pc:spChg>
        <pc:spChg chg="add mod">
          <ac:chgData name="Mpilo Mnyanda" userId="S::mpilo@apievents.com::75597313-c5db-4f8d-9751-a11fe747e359" providerId="AD" clId="Web-{4FDBF81A-7BA6-64AA-0880-1B9B2CD29F03}" dt="2024-05-15T11:55:11.084" v="340" actId="20577"/>
          <ac:spMkLst>
            <pc:docMk/>
            <pc:sldMk cId="1133477513" sldId="258"/>
            <ac:spMk id="11" creationId="{418C135B-4421-FA23-F0FE-3B04FFBD40A7}"/>
          </ac:spMkLst>
        </pc:spChg>
        <pc:spChg chg="add mod">
          <ac:chgData name="Mpilo Mnyanda" userId="S::mpilo@apievents.com::75597313-c5db-4f8d-9751-a11fe747e359" providerId="AD" clId="Web-{4FDBF81A-7BA6-64AA-0880-1B9B2CD29F03}" dt="2024-05-15T11:55:28.913" v="344" actId="20577"/>
          <ac:spMkLst>
            <pc:docMk/>
            <pc:sldMk cId="1133477513" sldId="258"/>
            <ac:spMk id="12" creationId="{4DB2E61D-B5D4-0CD4-738A-14321E02B579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4:58.752" v="304"/>
          <ac:spMkLst>
            <pc:docMk/>
            <pc:sldMk cId="1133477513" sldId="258"/>
            <ac:spMk id="13" creationId="{511D577B-F6BE-8EC4-D9AB-B875DB2EAE19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4:58.752" v="305"/>
          <ac:spMkLst>
            <pc:docMk/>
            <pc:sldMk cId="1133477513" sldId="258"/>
            <ac:spMk id="14" creationId="{55B914D8-F4A1-6EEB-124E-46D7AF5AF5AC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4:58.752" v="301"/>
          <ac:spMkLst>
            <pc:docMk/>
            <pc:sldMk cId="1133477513" sldId="258"/>
            <ac:spMk id="15" creationId="{F4A64C20-92BD-D5FD-371C-D5E14D13299F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4:58.752" v="306"/>
          <ac:spMkLst>
            <pc:docMk/>
            <pc:sldMk cId="1133477513" sldId="258"/>
            <ac:spMk id="16" creationId="{1DC3271B-4B38-1429-13B5-EAE6C914634C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4:58.799" v="307"/>
          <ac:spMkLst>
            <pc:docMk/>
            <pc:sldMk cId="1133477513" sldId="258"/>
            <ac:spMk id="17" creationId="{8E135637-A3B9-2C33-327F-1B5861DE69B9}"/>
          </ac:spMkLst>
        </pc:spChg>
        <pc:picChg chg="add del mod">
          <ac:chgData name="Mpilo Mnyanda" userId="S::mpilo@apievents.com::75597313-c5db-4f8d-9751-a11fe747e359" providerId="AD" clId="Web-{4FDBF81A-7BA6-64AA-0880-1B9B2CD29F03}" dt="2024-05-15T10:25:29.458" v="277"/>
          <ac:picMkLst>
            <pc:docMk/>
            <pc:sldMk cId="1133477513" sldId="258"/>
            <ac:picMk id="10" creationId="{BC62380C-CFC9-074F-77AF-FCFBEFA43F40}"/>
          </ac:picMkLst>
        </pc:picChg>
        <pc:picChg chg="add">
          <ac:chgData name="Mpilo Mnyanda" userId="S::mpilo@apievents.com::75597313-c5db-4f8d-9751-a11fe747e359" providerId="AD" clId="Web-{4FDBF81A-7BA6-64AA-0880-1B9B2CD29F03}" dt="2024-05-15T10:28:13.636" v="284"/>
          <ac:picMkLst>
            <pc:docMk/>
            <pc:sldMk cId="1133477513" sldId="258"/>
            <ac:picMk id="19" creationId="{9E2CA1C8-C3E2-DFD3-77B6-703B0E01A65D}"/>
          </ac:picMkLst>
        </pc:picChg>
        <pc:picChg chg="add">
          <ac:chgData name="Mpilo Mnyanda" userId="S::mpilo@apievents.com::75597313-c5db-4f8d-9751-a11fe747e359" providerId="AD" clId="Web-{4FDBF81A-7BA6-64AA-0880-1B9B2CD29F03}" dt="2024-05-15T10:28:13.667" v="285"/>
          <ac:picMkLst>
            <pc:docMk/>
            <pc:sldMk cId="1133477513" sldId="258"/>
            <ac:picMk id="21" creationId="{FF7CEE0E-5323-5E7B-25D0-C778A0FC05F8}"/>
          </ac:picMkLst>
        </pc:picChg>
      </pc:sldChg>
      <pc:sldChg chg="del">
        <pc:chgData name="Mpilo Mnyanda" userId="S::mpilo@apievents.com::75597313-c5db-4f8d-9751-a11fe747e359" providerId="AD" clId="Web-{4FDBF81A-7BA6-64AA-0880-1B9B2CD29F03}" dt="2024-05-15T07:48:49.260" v="3"/>
        <pc:sldMkLst>
          <pc:docMk/>
          <pc:sldMk cId="3218373189" sldId="259"/>
        </pc:sldMkLst>
      </pc:sldChg>
      <pc:sldChg chg="del">
        <pc:chgData name="Mpilo Mnyanda" userId="S::mpilo@apievents.com::75597313-c5db-4f8d-9751-a11fe747e359" providerId="AD" clId="Web-{4FDBF81A-7BA6-64AA-0880-1B9B2CD29F03}" dt="2024-05-15T07:50:39.201" v="11"/>
        <pc:sldMkLst>
          <pc:docMk/>
          <pc:sldMk cId="1643431023" sldId="260"/>
        </pc:sldMkLst>
      </pc:sldChg>
      <pc:sldChg chg="del">
        <pc:chgData name="Mpilo Mnyanda" userId="S::mpilo@apievents.com::75597313-c5db-4f8d-9751-a11fe747e359" providerId="AD" clId="Web-{4FDBF81A-7BA6-64AA-0880-1B9B2CD29F03}" dt="2024-05-15T07:51:04.265" v="13"/>
        <pc:sldMkLst>
          <pc:docMk/>
          <pc:sldMk cId="3648865570" sldId="261"/>
        </pc:sldMkLst>
      </pc:sldChg>
      <pc:sldChg chg="del">
        <pc:chgData name="Mpilo Mnyanda" userId="S::mpilo@apievents.com::75597313-c5db-4f8d-9751-a11fe747e359" providerId="AD" clId="Web-{4FDBF81A-7BA6-64AA-0880-1B9B2CD29F03}" dt="2024-05-15T07:49:21.683" v="5"/>
        <pc:sldMkLst>
          <pc:docMk/>
          <pc:sldMk cId="3461940593" sldId="262"/>
        </pc:sldMkLst>
      </pc:sldChg>
      <pc:sldChg chg="add">
        <pc:chgData name="Mpilo Mnyanda" userId="S::mpilo@apievents.com::75597313-c5db-4f8d-9751-a11fe747e359" providerId="AD" clId="Web-{4FDBF81A-7BA6-64AA-0880-1B9B2CD29F03}" dt="2024-05-15T07:48:46.541" v="2"/>
        <pc:sldMkLst>
          <pc:docMk/>
          <pc:sldMk cId="1105375049" sldId="267"/>
        </pc:sldMkLst>
      </pc:sldChg>
      <pc:sldChg chg="modSp add">
        <pc:chgData name="Mpilo Mnyanda" userId="S::mpilo@apievents.com::75597313-c5db-4f8d-9751-a11fe747e359" providerId="AD" clId="Web-{4FDBF81A-7BA6-64AA-0880-1B9B2CD29F03}" dt="2024-05-15T10:31:11.548" v="290" actId="1076"/>
        <pc:sldMkLst>
          <pc:docMk/>
          <pc:sldMk cId="1622536643" sldId="268"/>
        </pc:sldMkLst>
        <pc:spChg chg="mod">
          <ac:chgData name="Mpilo Mnyanda" userId="S::mpilo@apievents.com::75597313-c5db-4f8d-9751-a11fe747e359" providerId="AD" clId="Web-{4FDBF81A-7BA6-64AA-0880-1B9B2CD29F03}" dt="2024-05-15T10:31:11.548" v="290" actId="1076"/>
          <ac:spMkLst>
            <pc:docMk/>
            <pc:sldMk cId="1622536643" sldId="268"/>
            <ac:spMk id="8" creationId="{E4A2590E-8F15-8201-0F46-8E38679AD3C6}"/>
          </ac:spMkLst>
        </pc:spChg>
      </pc:sldChg>
      <pc:sldChg chg="modSp add">
        <pc:chgData name="Mpilo Mnyanda" userId="S::mpilo@apievents.com::75597313-c5db-4f8d-9751-a11fe747e359" providerId="AD" clId="Web-{4FDBF81A-7BA6-64AA-0880-1B9B2CD29F03}" dt="2024-05-15T11:46:06.004" v="319"/>
        <pc:sldMkLst>
          <pc:docMk/>
          <pc:sldMk cId="2269265121" sldId="269"/>
        </pc:sldMkLst>
        <pc:spChg chg="mod">
          <ac:chgData name="Mpilo Mnyanda" userId="S::mpilo@apievents.com::75597313-c5db-4f8d-9751-a11fe747e359" providerId="AD" clId="Web-{4FDBF81A-7BA6-64AA-0880-1B9B2CD29F03}" dt="2024-05-15T10:31:27.002" v="291" actId="1076"/>
          <ac:spMkLst>
            <pc:docMk/>
            <pc:sldMk cId="2269265121" sldId="269"/>
            <ac:spMk id="3" creationId="{D1EADCBF-5C8F-B389-5775-4663F6731C62}"/>
          </ac:spMkLst>
        </pc:spChg>
        <pc:spChg chg="mod">
          <ac:chgData name="Mpilo Mnyanda" userId="S::mpilo@apievents.com::75597313-c5db-4f8d-9751-a11fe747e359" providerId="AD" clId="Web-{4FDBF81A-7BA6-64AA-0880-1B9B2CD29F03}" dt="2024-05-15T10:31:27.018" v="292" actId="1076"/>
          <ac:spMkLst>
            <pc:docMk/>
            <pc:sldMk cId="2269265121" sldId="269"/>
            <ac:spMk id="4" creationId="{7C32B5E4-99F0-08AB-4D08-F972E81F6D64}"/>
          </ac:spMkLst>
        </pc:spChg>
        <pc:spChg chg="mod">
          <ac:chgData name="Mpilo Mnyanda" userId="S::mpilo@apievents.com::75597313-c5db-4f8d-9751-a11fe747e359" providerId="AD" clId="Web-{4FDBF81A-7BA6-64AA-0880-1B9B2CD29F03}" dt="2024-05-15T10:31:32.955" v="293" actId="1076"/>
          <ac:spMkLst>
            <pc:docMk/>
            <pc:sldMk cId="2269265121" sldId="269"/>
            <ac:spMk id="5" creationId="{E3FE8BFE-04F6-D65F-501D-7DE706FBE000}"/>
          </ac:spMkLst>
        </pc:spChg>
        <pc:spChg chg="mod">
          <ac:chgData name="Mpilo Mnyanda" userId="S::mpilo@apievents.com::75597313-c5db-4f8d-9751-a11fe747e359" providerId="AD" clId="Web-{4FDBF81A-7BA6-64AA-0880-1B9B2CD29F03}" dt="2024-05-15T11:46:06.004" v="319"/>
          <ac:spMkLst>
            <pc:docMk/>
            <pc:sldMk cId="2269265121" sldId="269"/>
            <ac:spMk id="7" creationId="{FBF4306F-041A-FF89-858F-F86F1A6C9F31}"/>
          </ac:spMkLst>
        </pc:spChg>
      </pc:sldChg>
      <pc:sldChg chg="add">
        <pc:chgData name="Mpilo Mnyanda" userId="S::mpilo@apievents.com::75597313-c5db-4f8d-9751-a11fe747e359" providerId="AD" clId="Web-{4FDBF81A-7BA6-64AA-0880-1B9B2CD29F03}" dt="2024-05-15T07:51:00.468" v="12"/>
        <pc:sldMkLst>
          <pc:docMk/>
          <pc:sldMk cId="2604701457" sldId="270"/>
        </pc:sldMkLst>
      </pc:sldChg>
      <pc:sldChg chg="addSp delSp modSp add replId">
        <pc:chgData name="Mpilo Mnyanda" userId="S::mpilo@apievents.com::75597313-c5db-4f8d-9751-a11fe747e359" providerId="AD" clId="Web-{4FDBF81A-7BA6-64AA-0880-1B9B2CD29F03}" dt="2024-05-15T11:45:17.393" v="311"/>
        <pc:sldMkLst>
          <pc:docMk/>
          <pc:sldMk cId="3269294708" sldId="271"/>
        </pc:sldMkLst>
        <pc:spChg chg="mod">
          <ac:chgData name="Mpilo Mnyanda" userId="S::mpilo@apievents.com::75597313-c5db-4f8d-9751-a11fe747e359" providerId="AD" clId="Web-{4FDBF81A-7BA6-64AA-0880-1B9B2CD29F03}" dt="2024-05-15T09:26:09.102" v="214" actId="1076"/>
          <ac:spMkLst>
            <pc:docMk/>
            <pc:sldMk cId="3269294708" sldId="271"/>
            <ac:spMk id="2" creationId="{1085CA8B-91DE-9D46-5AB5-8EA14773A685}"/>
          </ac:spMkLst>
        </pc:spChg>
        <pc:spChg chg="mod">
          <ac:chgData name="Mpilo Mnyanda" userId="S::mpilo@apievents.com::75597313-c5db-4f8d-9751-a11fe747e359" providerId="AD" clId="Web-{4FDBF81A-7BA6-64AA-0880-1B9B2CD29F03}" dt="2024-05-15T09:26:09.102" v="215" actId="1076"/>
          <ac:spMkLst>
            <pc:docMk/>
            <pc:sldMk cId="3269294708" sldId="271"/>
            <ac:spMk id="3" creationId="{69D3D282-CDE7-9822-561B-E676B325D6CC}"/>
          </ac:spMkLst>
        </pc:spChg>
        <pc:spChg chg="del mod">
          <ac:chgData name="Mpilo Mnyanda" userId="S::mpilo@apievents.com::75597313-c5db-4f8d-9751-a11fe747e359" providerId="AD" clId="Web-{4FDBF81A-7BA6-64AA-0880-1B9B2CD29F03}" dt="2024-05-15T09:25:49.367" v="209"/>
          <ac:spMkLst>
            <pc:docMk/>
            <pc:sldMk cId="3269294708" sldId="271"/>
            <ac:spMk id="4" creationId="{8CD984B2-CC42-8E5A-D9A8-A631B347F6D2}"/>
          </ac:spMkLst>
        </pc:spChg>
        <pc:spChg chg="del mod">
          <ac:chgData name="Mpilo Mnyanda" userId="S::mpilo@apievents.com::75597313-c5db-4f8d-9751-a11fe747e359" providerId="AD" clId="Web-{4FDBF81A-7BA6-64AA-0880-1B9B2CD29F03}" dt="2024-05-15T09:25:51.305" v="210"/>
          <ac:spMkLst>
            <pc:docMk/>
            <pc:sldMk cId="3269294708" sldId="271"/>
            <ac:spMk id="5" creationId="{F1A570FE-FD35-2FEC-0352-069F1B05BDBD}"/>
          </ac:spMkLst>
        </pc:spChg>
        <pc:spChg chg="add del mod">
          <ac:chgData name="Mpilo Mnyanda" userId="S::mpilo@apievents.com::75597313-c5db-4f8d-9751-a11fe747e359" providerId="AD" clId="Web-{4FDBF81A-7BA6-64AA-0880-1B9B2CD29F03}" dt="2024-05-15T09:25:53.383" v="211"/>
          <ac:spMkLst>
            <pc:docMk/>
            <pc:sldMk cId="3269294708" sldId="271"/>
            <ac:spMk id="6" creationId="{24D6F27D-1205-ED83-FBCA-9D602581FF22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5:17.393" v="310"/>
          <ac:spMkLst>
            <pc:docMk/>
            <pc:sldMk cId="3269294708" sldId="271"/>
            <ac:spMk id="8" creationId="{C4FBBE58-9AD7-C22B-3BA7-78E62570ABF6}"/>
          </ac:spMkLst>
        </pc:spChg>
        <pc:spChg chg="del mod">
          <ac:chgData name="Mpilo Mnyanda" userId="S::mpilo@apievents.com::75597313-c5db-4f8d-9751-a11fe747e359" providerId="AD" clId="Web-{4FDBF81A-7BA6-64AA-0880-1B9B2CD29F03}" dt="2024-05-15T09:21:44.015" v="198"/>
          <ac:spMkLst>
            <pc:docMk/>
            <pc:sldMk cId="3269294708" sldId="271"/>
            <ac:spMk id="10" creationId="{CA754A7E-6133-E046-E0B1-92255ECDF1A7}"/>
          </ac:spMkLst>
        </pc:spChg>
        <pc:spChg chg="add del mod">
          <ac:chgData name="Mpilo Mnyanda" userId="S::mpilo@apievents.com::75597313-c5db-4f8d-9751-a11fe747e359" providerId="AD" clId="Web-{4FDBF81A-7BA6-64AA-0880-1B9B2CD29F03}" dt="2024-05-15T09:23:33.378" v="207"/>
          <ac:spMkLst>
            <pc:docMk/>
            <pc:sldMk cId="3269294708" sldId="271"/>
            <ac:spMk id="11" creationId="{2493B7FE-A334-2278-5A9D-EDD9625CB39E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5:17.393" v="311"/>
          <ac:spMkLst>
            <pc:docMk/>
            <pc:sldMk cId="3269294708" sldId="271"/>
            <ac:spMk id="12" creationId="{45E080B1-02FA-C365-FBBB-ED9C3347F2E4}"/>
          </ac:spMkLst>
        </pc:spChg>
        <pc:picChg chg="add ord">
          <ac:chgData name="Mpilo Mnyanda" userId="S::mpilo@apievents.com::75597313-c5db-4f8d-9751-a11fe747e359" providerId="AD" clId="Web-{4FDBF81A-7BA6-64AA-0880-1B9B2CD29F03}" dt="2024-05-15T09:40:13.116" v="261"/>
          <ac:picMkLst>
            <pc:docMk/>
            <pc:sldMk cId="3269294708" sldId="271"/>
            <ac:picMk id="14" creationId="{50FEF613-9313-246F-581C-0EB24EA9F001}"/>
          </ac:picMkLst>
        </pc:picChg>
        <pc:picChg chg="add ord">
          <ac:chgData name="Mpilo Mnyanda" userId="S::mpilo@apievents.com::75597313-c5db-4f8d-9751-a11fe747e359" providerId="AD" clId="Web-{4FDBF81A-7BA6-64AA-0880-1B9B2CD29F03}" dt="2024-05-15T09:40:17.834" v="262"/>
          <ac:picMkLst>
            <pc:docMk/>
            <pc:sldMk cId="3269294708" sldId="271"/>
            <ac:picMk id="16" creationId="{4CA8FEC1-646C-0BB4-2009-F6D547BD539F}"/>
          </ac:picMkLst>
        </pc:picChg>
      </pc:sldChg>
      <pc:sldChg chg="add del replId">
        <pc:chgData name="Mpilo Mnyanda" userId="S::mpilo@apievents.com::75597313-c5db-4f8d-9751-a11fe747e359" providerId="AD" clId="Web-{4FDBF81A-7BA6-64AA-0880-1B9B2CD29F03}" dt="2024-05-15T09:40:51.086" v="266"/>
        <pc:sldMkLst>
          <pc:docMk/>
          <pc:sldMk cId="922174238" sldId="272"/>
        </pc:sldMkLst>
      </pc:sldChg>
      <pc:sldChg chg="addSp delSp modSp add replId">
        <pc:chgData name="Mpilo Mnyanda" userId="S::mpilo@apievents.com::75597313-c5db-4f8d-9751-a11fe747e359" providerId="AD" clId="Web-{4FDBF81A-7BA6-64AA-0880-1B9B2CD29F03}" dt="2024-05-15T11:45:28.925" v="315"/>
        <pc:sldMkLst>
          <pc:docMk/>
          <pc:sldMk cId="3140640965" sldId="273"/>
        </pc:sldMkLst>
        <pc:spChg chg="del">
          <ac:chgData name="Mpilo Mnyanda" userId="S::mpilo@apievents.com::75597313-c5db-4f8d-9751-a11fe747e359" providerId="AD" clId="Web-{4FDBF81A-7BA6-64AA-0880-1B9B2CD29F03}" dt="2024-05-15T09:31:37.223" v="221"/>
          <ac:spMkLst>
            <pc:docMk/>
            <pc:sldMk cId="3140640965" sldId="273"/>
            <ac:spMk id="2" creationId="{1085CA8B-91DE-9D46-5AB5-8EA14773A685}"/>
          </ac:spMkLst>
        </pc:spChg>
        <pc:spChg chg="del">
          <ac:chgData name="Mpilo Mnyanda" userId="S::mpilo@apievents.com::75597313-c5db-4f8d-9751-a11fe747e359" providerId="AD" clId="Web-{4FDBF81A-7BA6-64AA-0880-1B9B2CD29F03}" dt="2024-05-15T09:31:34.582" v="220"/>
          <ac:spMkLst>
            <pc:docMk/>
            <pc:sldMk cId="3140640965" sldId="273"/>
            <ac:spMk id="3" creationId="{69D3D282-CDE7-9822-561B-E676B325D6CC}"/>
          </ac:spMkLst>
        </pc:spChg>
        <pc:spChg chg="mod">
          <ac:chgData name="Mpilo Mnyanda" userId="S::mpilo@apievents.com::75597313-c5db-4f8d-9751-a11fe747e359" providerId="AD" clId="Web-{4FDBF81A-7BA6-64AA-0880-1B9B2CD29F03}" dt="2024-05-15T09:31:42.676" v="222" actId="1076"/>
          <ac:spMkLst>
            <pc:docMk/>
            <pc:sldMk cId="3140640965" sldId="273"/>
            <ac:spMk id="4" creationId="{8CD984B2-CC42-8E5A-D9A8-A631B347F6D2}"/>
          </ac:spMkLst>
        </pc:spChg>
        <pc:spChg chg="mod">
          <ac:chgData name="Mpilo Mnyanda" userId="S::mpilo@apievents.com::75597313-c5db-4f8d-9751-a11fe747e359" providerId="AD" clId="Web-{4FDBF81A-7BA6-64AA-0880-1B9B2CD29F03}" dt="2024-05-15T09:31:50.958" v="223" actId="1076"/>
          <ac:spMkLst>
            <pc:docMk/>
            <pc:sldMk cId="3140640965" sldId="273"/>
            <ac:spMk id="5" creationId="{F1A570FE-FD35-2FEC-0352-069F1B05BDBD}"/>
          </ac:spMkLst>
        </pc:spChg>
        <pc:spChg chg="del">
          <ac:chgData name="Mpilo Mnyanda" userId="S::mpilo@apievents.com::75597313-c5db-4f8d-9751-a11fe747e359" providerId="AD" clId="Web-{4FDBF81A-7BA6-64AA-0880-1B9B2CD29F03}" dt="2024-05-15T09:32:09.333" v="225"/>
          <ac:spMkLst>
            <pc:docMk/>
            <pc:sldMk cId="3140640965" sldId="273"/>
            <ac:spMk id="6" creationId="{24D6F27D-1205-ED83-FBCA-9D602581FF22}"/>
          </ac:spMkLst>
        </pc:spChg>
        <pc:spChg chg="add mod">
          <ac:chgData name="Mpilo Mnyanda" userId="S::mpilo@apievents.com::75597313-c5db-4f8d-9751-a11fe747e359" providerId="AD" clId="Web-{4FDBF81A-7BA6-64AA-0880-1B9B2CD29F03}" dt="2024-05-15T11:45:28.925" v="315"/>
          <ac:spMkLst>
            <pc:docMk/>
            <pc:sldMk cId="3140640965" sldId="273"/>
            <ac:spMk id="7" creationId="{0BB89799-F1A6-B228-7CE4-09ECBDBEEDFA}"/>
          </ac:spMkLst>
        </pc:spChg>
        <pc:spChg chg="mod">
          <ac:chgData name="Mpilo Mnyanda" userId="S::mpilo@apievents.com::75597313-c5db-4f8d-9751-a11fe747e359" providerId="AD" clId="Web-{4FDBF81A-7BA6-64AA-0880-1B9B2CD29F03}" dt="2024-05-15T11:45:28.909" v="314"/>
          <ac:spMkLst>
            <pc:docMk/>
            <pc:sldMk cId="3140640965" sldId="273"/>
            <ac:spMk id="8" creationId="{C4FBBE58-9AD7-C22B-3BA7-78E62570ABF6}"/>
          </ac:spMkLst>
        </pc:spChg>
        <pc:picChg chg="add ord">
          <ac:chgData name="Mpilo Mnyanda" userId="S::mpilo@apievents.com::75597313-c5db-4f8d-9751-a11fe747e359" providerId="AD" clId="Web-{4FDBF81A-7BA6-64AA-0880-1B9B2CD29F03}" dt="2024-05-15T09:40:00.990" v="259"/>
          <ac:picMkLst>
            <pc:docMk/>
            <pc:sldMk cId="3140640965" sldId="273"/>
            <ac:picMk id="10" creationId="{76419940-04BA-8F5D-5B43-B6F4BADD36E2}"/>
          </ac:picMkLst>
        </pc:picChg>
        <pc:picChg chg="add ord">
          <ac:chgData name="Mpilo Mnyanda" userId="S::mpilo@apievents.com::75597313-c5db-4f8d-9751-a11fe747e359" providerId="AD" clId="Web-{4FDBF81A-7BA6-64AA-0880-1B9B2CD29F03}" dt="2024-05-15T09:40:06.725" v="260"/>
          <ac:picMkLst>
            <pc:docMk/>
            <pc:sldMk cId="3140640965" sldId="273"/>
            <ac:picMk id="12" creationId="{4799A5CC-932A-5856-2A6A-C4F05F2029B2}"/>
          </ac:picMkLst>
        </pc:picChg>
      </pc:sldChg>
      <pc:sldChg chg="addSp delSp modSp add replId">
        <pc:chgData name="Mpilo Mnyanda" userId="S::mpilo@apievents.com::75597313-c5db-4f8d-9751-a11fe747e359" providerId="AD" clId="Web-{4FDBF81A-7BA6-64AA-0880-1B9B2CD29F03}" dt="2024-05-15T11:45:46.160" v="317"/>
        <pc:sldMkLst>
          <pc:docMk/>
          <pc:sldMk cId="1280819276" sldId="274"/>
        </pc:sldMkLst>
        <pc:spChg chg="add mod">
          <ac:chgData name="Mpilo Mnyanda" userId="S::mpilo@apievents.com::75597313-c5db-4f8d-9751-a11fe747e359" providerId="AD" clId="Web-{4FDBF81A-7BA6-64AA-0880-1B9B2CD29F03}" dt="2024-05-15T10:30:05.749" v="289" actId="1076"/>
          <ac:spMkLst>
            <pc:docMk/>
            <pc:sldMk cId="1280819276" sldId="274"/>
            <ac:spMk id="3" creationId="{736FB091-578B-3CBD-E21D-0832756FE64F}"/>
          </ac:spMkLst>
        </pc:spChg>
        <pc:spChg chg="del">
          <ac:chgData name="Mpilo Mnyanda" userId="S::mpilo@apievents.com::75597313-c5db-4f8d-9751-a11fe747e359" providerId="AD" clId="Web-{4FDBF81A-7BA6-64AA-0880-1B9B2CD29F03}" dt="2024-05-15T09:32:58.241" v="229"/>
          <ac:spMkLst>
            <pc:docMk/>
            <pc:sldMk cId="1280819276" sldId="274"/>
            <ac:spMk id="4" creationId="{8CD984B2-CC42-8E5A-D9A8-A631B347F6D2}"/>
          </ac:spMkLst>
        </pc:spChg>
        <pc:spChg chg="del">
          <ac:chgData name="Mpilo Mnyanda" userId="S::mpilo@apievents.com::75597313-c5db-4f8d-9751-a11fe747e359" providerId="AD" clId="Web-{4FDBF81A-7BA6-64AA-0880-1B9B2CD29F03}" dt="2024-05-15T09:32:56.335" v="228"/>
          <ac:spMkLst>
            <pc:docMk/>
            <pc:sldMk cId="1280819276" sldId="274"/>
            <ac:spMk id="5" creationId="{F1A570FE-FD35-2FEC-0352-069F1B05BDBD}"/>
          </ac:spMkLst>
        </pc:spChg>
        <pc:spChg chg="mod">
          <ac:chgData name="Mpilo Mnyanda" userId="S::mpilo@apievents.com::75597313-c5db-4f8d-9751-a11fe747e359" providerId="AD" clId="Web-{4FDBF81A-7BA6-64AA-0880-1B9B2CD29F03}" dt="2024-05-15T10:30:00.218" v="288" actId="1076"/>
          <ac:spMkLst>
            <pc:docMk/>
            <pc:sldMk cId="1280819276" sldId="274"/>
            <ac:spMk id="6" creationId="{24D6F27D-1205-ED83-FBCA-9D602581FF22}"/>
          </ac:spMkLst>
        </pc:spChg>
        <pc:spChg chg="mod">
          <ac:chgData name="Mpilo Mnyanda" userId="S::mpilo@apievents.com::75597313-c5db-4f8d-9751-a11fe747e359" providerId="AD" clId="Web-{4FDBF81A-7BA6-64AA-0880-1B9B2CD29F03}" dt="2024-05-15T11:45:46.160" v="317"/>
          <ac:spMkLst>
            <pc:docMk/>
            <pc:sldMk cId="1280819276" sldId="274"/>
            <ac:spMk id="8" creationId="{C4FBBE58-9AD7-C22B-3BA7-78E62570ABF6}"/>
          </ac:spMkLst>
        </pc:spChg>
        <pc:picChg chg="add">
          <ac:chgData name="Mpilo Mnyanda" userId="S::mpilo@apievents.com::75597313-c5db-4f8d-9751-a11fe747e359" providerId="AD" clId="Web-{4FDBF81A-7BA6-64AA-0880-1B9B2CD29F03}" dt="2024-05-15T09:39:46.208" v="255"/>
          <ac:picMkLst>
            <pc:docMk/>
            <pc:sldMk cId="1280819276" sldId="274"/>
            <ac:picMk id="9" creationId="{5205F496-C2C4-1986-58BB-E6A23562EBFF}"/>
          </ac:picMkLst>
        </pc:picChg>
        <pc:picChg chg="add">
          <ac:chgData name="Mpilo Mnyanda" userId="S::mpilo@apievents.com::75597313-c5db-4f8d-9751-a11fe747e359" providerId="AD" clId="Web-{4FDBF81A-7BA6-64AA-0880-1B9B2CD29F03}" dt="2024-05-15T09:39:46.240" v="256"/>
          <ac:picMkLst>
            <pc:docMk/>
            <pc:sldMk cId="1280819276" sldId="274"/>
            <ac:picMk id="11" creationId="{16070F61-FD86-C6AB-365C-4B93F8E18E86}"/>
          </ac:picMkLst>
        </pc:picChg>
      </pc:sldChg>
      <pc:sldChg chg="modSp add">
        <pc:chgData name="Mpilo Mnyanda" userId="S::mpilo@apievents.com::75597313-c5db-4f8d-9751-a11fe747e359" providerId="AD" clId="Web-{4FDBF81A-7BA6-64AA-0880-1B9B2CD29F03}" dt="2024-05-15T11:46:43.693" v="330" actId="1076"/>
        <pc:sldMkLst>
          <pc:docMk/>
          <pc:sldMk cId="578827088" sldId="275"/>
        </pc:sldMkLst>
        <pc:spChg chg="mod">
          <ac:chgData name="Mpilo Mnyanda" userId="S::mpilo@apievents.com::75597313-c5db-4f8d-9751-a11fe747e359" providerId="AD" clId="Web-{4FDBF81A-7BA6-64AA-0880-1B9B2CD29F03}" dt="2024-05-15T11:46:43.693" v="330" actId="1076"/>
          <ac:spMkLst>
            <pc:docMk/>
            <pc:sldMk cId="578827088" sldId="275"/>
            <ac:spMk id="6" creationId="{FE7F5009-359F-2077-7ABE-02C7E2FA0EC9}"/>
          </ac:spMkLst>
        </pc:spChg>
      </pc:sldChg>
    </pc:docChg>
  </pc:docChgLst>
  <pc:docChgLst>
    <pc:chgData name="Muzi Khoza" userId="50019fc8-1aed-413f-b185-2628c85897be" providerId="ADAL" clId="{158CFF55-EEB9-4BE2-B709-187446AD21EE}"/>
    <pc:docChg chg="modSld">
      <pc:chgData name="Muzi Khoza" userId="50019fc8-1aed-413f-b185-2628c85897be" providerId="ADAL" clId="{158CFF55-EEB9-4BE2-B709-187446AD21EE}" dt="2024-06-04T09:28:01.808" v="4" actId="34136"/>
      <pc:docMkLst>
        <pc:docMk/>
      </pc:docMkLst>
      <pc:sldChg chg="modSp mod">
        <pc:chgData name="Muzi Khoza" userId="50019fc8-1aed-413f-b185-2628c85897be" providerId="ADAL" clId="{158CFF55-EEB9-4BE2-B709-187446AD21EE}" dt="2024-06-04T09:27:40.560" v="0" actId="34136"/>
        <pc:sldMkLst>
          <pc:docMk/>
          <pc:sldMk cId="1133477513" sldId="258"/>
        </pc:sldMkLst>
        <pc:spChg chg="mod">
          <ac:chgData name="Muzi Khoza" userId="50019fc8-1aed-413f-b185-2628c85897be" providerId="ADAL" clId="{158CFF55-EEB9-4BE2-B709-187446AD21EE}" dt="2024-06-04T09:27:40.560" v="0" actId="34136"/>
          <ac:spMkLst>
            <pc:docMk/>
            <pc:sldMk cId="1133477513" sldId="258"/>
            <ac:spMk id="8" creationId="{51D968B5-F654-3F91-D7D7-F41FB1054AAA}"/>
          </ac:spMkLst>
        </pc:spChg>
        <pc:spChg chg="mod">
          <ac:chgData name="Muzi Khoza" userId="50019fc8-1aed-413f-b185-2628c85897be" providerId="ADAL" clId="{158CFF55-EEB9-4BE2-B709-187446AD21EE}" dt="2024-06-04T09:27:40.560" v="0" actId="34136"/>
          <ac:spMkLst>
            <pc:docMk/>
            <pc:sldMk cId="1133477513" sldId="258"/>
            <ac:spMk id="9" creationId="{A96FFFEE-4037-BA55-B4A2-275F450263BB}"/>
          </ac:spMkLst>
        </pc:spChg>
        <pc:spChg chg="mod">
          <ac:chgData name="Muzi Khoza" userId="50019fc8-1aed-413f-b185-2628c85897be" providerId="ADAL" clId="{158CFF55-EEB9-4BE2-B709-187446AD21EE}" dt="2024-06-04T09:27:40.560" v="0" actId="34136"/>
          <ac:spMkLst>
            <pc:docMk/>
            <pc:sldMk cId="1133477513" sldId="258"/>
            <ac:spMk id="13" creationId="{511D577B-F6BE-8EC4-D9AB-B875DB2EAE19}"/>
          </ac:spMkLst>
        </pc:spChg>
        <pc:spChg chg="mod">
          <ac:chgData name="Muzi Khoza" userId="50019fc8-1aed-413f-b185-2628c85897be" providerId="ADAL" clId="{158CFF55-EEB9-4BE2-B709-187446AD21EE}" dt="2024-06-04T09:27:40.560" v="0" actId="34136"/>
          <ac:spMkLst>
            <pc:docMk/>
            <pc:sldMk cId="1133477513" sldId="258"/>
            <ac:spMk id="14" creationId="{55B914D8-F4A1-6EEB-124E-46D7AF5AF5AC}"/>
          </ac:spMkLst>
        </pc:spChg>
        <pc:spChg chg="mod">
          <ac:chgData name="Muzi Khoza" userId="50019fc8-1aed-413f-b185-2628c85897be" providerId="ADAL" clId="{158CFF55-EEB9-4BE2-B709-187446AD21EE}" dt="2024-06-04T09:27:40.560" v="0" actId="34136"/>
          <ac:spMkLst>
            <pc:docMk/>
            <pc:sldMk cId="1133477513" sldId="258"/>
            <ac:spMk id="15" creationId="{F4A64C20-92BD-D5FD-371C-D5E14D13299F}"/>
          </ac:spMkLst>
        </pc:spChg>
        <pc:spChg chg="mod">
          <ac:chgData name="Muzi Khoza" userId="50019fc8-1aed-413f-b185-2628c85897be" providerId="ADAL" clId="{158CFF55-EEB9-4BE2-B709-187446AD21EE}" dt="2024-06-04T09:27:40.560" v="0" actId="34136"/>
          <ac:spMkLst>
            <pc:docMk/>
            <pc:sldMk cId="1133477513" sldId="258"/>
            <ac:spMk id="16" creationId="{1DC3271B-4B38-1429-13B5-EAE6C914634C}"/>
          </ac:spMkLst>
        </pc:spChg>
        <pc:spChg chg="mod">
          <ac:chgData name="Muzi Khoza" userId="50019fc8-1aed-413f-b185-2628c85897be" providerId="ADAL" clId="{158CFF55-EEB9-4BE2-B709-187446AD21EE}" dt="2024-06-04T09:27:40.560" v="0" actId="34136"/>
          <ac:spMkLst>
            <pc:docMk/>
            <pc:sldMk cId="1133477513" sldId="258"/>
            <ac:spMk id="17" creationId="{8E135637-A3B9-2C33-327F-1B5861DE69B9}"/>
          </ac:spMkLst>
        </pc:spChg>
      </pc:sldChg>
      <pc:sldChg chg="modSp mod">
        <pc:chgData name="Muzi Khoza" userId="50019fc8-1aed-413f-b185-2628c85897be" providerId="ADAL" clId="{158CFF55-EEB9-4BE2-B709-187446AD21EE}" dt="2024-06-04T09:28:01.808" v="4" actId="34136"/>
        <pc:sldMkLst>
          <pc:docMk/>
          <pc:sldMk cId="2269265121" sldId="269"/>
        </pc:sldMkLst>
        <pc:spChg chg="mod">
          <ac:chgData name="Muzi Khoza" userId="50019fc8-1aed-413f-b185-2628c85897be" providerId="ADAL" clId="{158CFF55-EEB9-4BE2-B709-187446AD21EE}" dt="2024-06-04T09:28:01.808" v="4" actId="34136"/>
          <ac:spMkLst>
            <pc:docMk/>
            <pc:sldMk cId="2269265121" sldId="269"/>
            <ac:spMk id="7" creationId="{FBF4306F-041A-FF89-858F-F86F1A6C9F31}"/>
          </ac:spMkLst>
        </pc:spChg>
      </pc:sldChg>
      <pc:sldChg chg="modSp mod">
        <pc:chgData name="Muzi Khoza" userId="50019fc8-1aed-413f-b185-2628c85897be" providerId="ADAL" clId="{158CFF55-EEB9-4BE2-B709-187446AD21EE}" dt="2024-06-04T09:27:46.046" v="1" actId="34136"/>
        <pc:sldMkLst>
          <pc:docMk/>
          <pc:sldMk cId="3269294708" sldId="271"/>
        </pc:sldMkLst>
        <pc:spChg chg="mod">
          <ac:chgData name="Muzi Khoza" userId="50019fc8-1aed-413f-b185-2628c85897be" providerId="ADAL" clId="{158CFF55-EEB9-4BE2-B709-187446AD21EE}" dt="2024-06-04T09:27:46.046" v="1" actId="34136"/>
          <ac:spMkLst>
            <pc:docMk/>
            <pc:sldMk cId="3269294708" sldId="271"/>
            <ac:spMk id="8" creationId="{C4FBBE58-9AD7-C22B-3BA7-78E62570ABF6}"/>
          </ac:spMkLst>
        </pc:spChg>
        <pc:spChg chg="mod">
          <ac:chgData name="Muzi Khoza" userId="50019fc8-1aed-413f-b185-2628c85897be" providerId="ADAL" clId="{158CFF55-EEB9-4BE2-B709-187446AD21EE}" dt="2024-06-04T09:27:46.046" v="1" actId="34136"/>
          <ac:spMkLst>
            <pc:docMk/>
            <pc:sldMk cId="3269294708" sldId="271"/>
            <ac:spMk id="12" creationId="{45E080B1-02FA-C365-FBBB-ED9C3347F2E4}"/>
          </ac:spMkLst>
        </pc:spChg>
      </pc:sldChg>
      <pc:sldChg chg="modSp mod">
        <pc:chgData name="Muzi Khoza" userId="50019fc8-1aed-413f-b185-2628c85897be" providerId="ADAL" clId="{158CFF55-EEB9-4BE2-B709-187446AD21EE}" dt="2024-06-04T09:27:51.958" v="2" actId="34136"/>
        <pc:sldMkLst>
          <pc:docMk/>
          <pc:sldMk cId="3140640965" sldId="273"/>
        </pc:sldMkLst>
        <pc:spChg chg="mod">
          <ac:chgData name="Muzi Khoza" userId="50019fc8-1aed-413f-b185-2628c85897be" providerId="ADAL" clId="{158CFF55-EEB9-4BE2-B709-187446AD21EE}" dt="2024-06-04T09:27:51.958" v="2" actId="34136"/>
          <ac:spMkLst>
            <pc:docMk/>
            <pc:sldMk cId="3140640965" sldId="273"/>
            <ac:spMk id="7" creationId="{0BB89799-F1A6-B228-7CE4-09ECBDBEEDFA}"/>
          </ac:spMkLst>
        </pc:spChg>
        <pc:spChg chg="mod">
          <ac:chgData name="Muzi Khoza" userId="50019fc8-1aed-413f-b185-2628c85897be" providerId="ADAL" clId="{158CFF55-EEB9-4BE2-B709-187446AD21EE}" dt="2024-06-04T09:27:51.958" v="2" actId="34136"/>
          <ac:spMkLst>
            <pc:docMk/>
            <pc:sldMk cId="3140640965" sldId="273"/>
            <ac:spMk id="8" creationId="{C4FBBE58-9AD7-C22B-3BA7-78E62570ABF6}"/>
          </ac:spMkLst>
        </pc:spChg>
      </pc:sldChg>
      <pc:sldChg chg="modSp mod">
        <pc:chgData name="Muzi Khoza" userId="50019fc8-1aed-413f-b185-2628c85897be" providerId="ADAL" clId="{158CFF55-EEB9-4BE2-B709-187446AD21EE}" dt="2024-06-04T09:27:55.208" v="3" actId="34136"/>
        <pc:sldMkLst>
          <pc:docMk/>
          <pc:sldMk cId="1280819276" sldId="274"/>
        </pc:sldMkLst>
        <pc:spChg chg="mod">
          <ac:chgData name="Muzi Khoza" userId="50019fc8-1aed-413f-b185-2628c85897be" providerId="ADAL" clId="{158CFF55-EEB9-4BE2-B709-187446AD21EE}" dt="2024-06-04T09:27:55.208" v="3" actId="34136"/>
          <ac:spMkLst>
            <pc:docMk/>
            <pc:sldMk cId="1280819276" sldId="274"/>
            <ac:spMk id="8" creationId="{C4FBBE58-9AD7-C22B-3BA7-78E62570ABF6}"/>
          </ac:spMkLst>
        </pc:spChg>
      </pc:sldChg>
    </pc:docChg>
  </pc:docChgLst>
  <pc:docChgLst>
    <pc:chgData name="Lindelwa Macamo" userId="S::lindelwa@apievents.com::2890d41d-2931-43ea-bfd5-37fc1d8464fb" providerId="AD" clId="Web-{041C8B58-B5A0-6A76-CCF9-CAE130904C9B}"/>
    <pc:docChg chg="modSld">
      <pc:chgData name="Lindelwa Macamo" userId="S::lindelwa@apievents.com::2890d41d-2931-43ea-bfd5-37fc1d8464fb" providerId="AD" clId="Web-{041C8B58-B5A0-6A76-CCF9-CAE130904C9B}" dt="2024-06-10T10:32:42.017" v="3" actId="1076"/>
      <pc:docMkLst>
        <pc:docMk/>
      </pc:docMkLst>
      <pc:sldChg chg="modSp">
        <pc:chgData name="Lindelwa Macamo" userId="S::lindelwa@apievents.com::2890d41d-2931-43ea-bfd5-37fc1d8464fb" providerId="AD" clId="Web-{041C8B58-B5A0-6A76-CCF9-CAE130904C9B}" dt="2024-06-10T10:31:09.795" v="1" actId="1076"/>
        <pc:sldMkLst>
          <pc:docMk/>
          <pc:sldMk cId="1133477513" sldId="258"/>
        </pc:sldMkLst>
        <pc:spChg chg="mod">
          <ac:chgData name="Lindelwa Macamo" userId="S::lindelwa@apievents.com::2890d41d-2931-43ea-bfd5-37fc1d8464fb" providerId="AD" clId="Web-{041C8B58-B5A0-6A76-CCF9-CAE130904C9B}" dt="2024-06-10T10:31:09.795" v="1" actId="1076"/>
          <ac:spMkLst>
            <pc:docMk/>
            <pc:sldMk cId="1133477513" sldId="258"/>
            <ac:spMk id="10" creationId="{F74952FA-EC2E-6CF7-AD5E-85AC1DE0D08C}"/>
          </ac:spMkLst>
        </pc:spChg>
      </pc:sldChg>
      <pc:sldChg chg="modSp">
        <pc:chgData name="Lindelwa Macamo" userId="S::lindelwa@apievents.com::2890d41d-2931-43ea-bfd5-37fc1d8464fb" providerId="AD" clId="Web-{041C8B58-B5A0-6A76-CCF9-CAE130904C9B}" dt="2024-06-10T10:32:42.017" v="3" actId="1076"/>
        <pc:sldMkLst>
          <pc:docMk/>
          <pc:sldMk cId="3140640965" sldId="273"/>
        </pc:sldMkLst>
        <pc:spChg chg="mod">
          <ac:chgData name="Lindelwa Macamo" userId="S::lindelwa@apievents.com::2890d41d-2931-43ea-bfd5-37fc1d8464fb" providerId="AD" clId="Web-{041C8B58-B5A0-6A76-CCF9-CAE130904C9B}" dt="2024-06-10T10:32:42.017" v="3" actId="1076"/>
          <ac:spMkLst>
            <pc:docMk/>
            <pc:sldMk cId="3140640965" sldId="273"/>
            <ac:spMk id="4" creationId="{8CD984B2-CC42-8E5A-D9A8-A631B347F6D2}"/>
          </ac:spMkLst>
        </pc:spChg>
      </pc:sldChg>
    </pc:docChg>
  </pc:docChgLst>
  <pc:docChgLst>
    <pc:chgData name="Muzi Khoza" userId="50019fc8-1aed-413f-b185-2628c85897be" providerId="ADAL" clId="{2F4A9CEF-D1A2-4B9E-84FB-B491F3F07B80}"/>
    <pc:docChg chg="modSld">
      <pc:chgData name="Muzi Khoza" userId="50019fc8-1aed-413f-b185-2628c85897be" providerId="ADAL" clId="{2F4A9CEF-D1A2-4B9E-84FB-B491F3F07B80}" dt="2024-05-16T05:44:46.931" v="64" actId="403"/>
      <pc:docMkLst>
        <pc:docMk/>
      </pc:docMkLst>
      <pc:sldChg chg="modSp mod">
        <pc:chgData name="Muzi Khoza" userId="50019fc8-1aed-413f-b185-2628c85897be" providerId="ADAL" clId="{2F4A9CEF-D1A2-4B9E-84FB-B491F3F07B80}" dt="2024-05-16T05:44:46.931" v="64" actId="403"/>
        <pc:sldMkLst>
          <pc:docMk/>
          <pc:sldMk cId="1133477513" sldId="258"/>
        </pc:sldMkLst>
        <pc:spChg chg="mod">
          <ac:chgData name="Muzi Khoza" userId="50019fc8-1aed-413f-b185-2628c85897be" providerId="ADAL" clId="{2F4A9CEF-D1A2-4B9E-84FB-B491F3F07B80}" dt="2024-05-16T05:39:08.989" v="4" actId="34135"/>
          <ac:spMkLst>
            <pc:docMk/>
            <pc:sldMk cId="1133477513" sldId="258"/>
            <ac:spMk id="6" creationId="{D6B23E08-7425-5650-CA1F-9E502950B793}"/>
          </ac:spMkLst>
        </pc:spChg>
        <pc:spChg chg="mod">
          <ac:chgData name="Muzi Khoza" userId="50019fc8-1aed-413f-b185-2628c85897be" providerId="ADAL" clId="{2F4A9CEF-D1A2-4B9E-84FB-B491F3F07B80}" dt="2024-05-16T05:39:17.505" v="7" actId="34135"/>
          <ac:spMkLst>
            <pc:docMk/>
            <pc:sldMk cId="1133477513" sldId="258"/>
            <ac:spMk id="7" creationId="{DA38091A-47ED-573D-8C43-C4922D3B4815}"/>
          </ac:spMkLst>
        </pc:spChg>
        <pc:spChg chg="mod">
          <ac:chgData name="Muzi Khoza" userId="50019fc8-1aed-413f-b185-2628c85897be" providerId="ADAL" clId="{2F4A9CEF-D1A2-4B9E-84FB-B491F3F07B80}" dt="2024-05-16T05:39:06.638" v="3" actId="34135"/>
          <ac:spMkLst>
            <pc:docMk/>
            <pc:sldMk cId="1133477513" sldId="258"/>
            <ac:spMk id="8" creationId="{51D968B5-F654-3F91-D7D7-F41FB1054AAA}"/>
          </ac:spMkLst>
        </pc:spChg>
        <pc:spChg chg="mod">
          <ac:chgData name="Muzi Khoza" userId="50019fc8-1aed-413f-b185-2628c85897be" providerId="ADAL" clId="{2F4A9CEF-D1A2-4B9E-84FB-B491F3F07B80}" dt="2024-05-16T05:39:20.154" v="8" actId="34135"/>
          <ac:spMkLst>
            <pc:docMk/>
            <pc:sldMk cId="1133477513" sldId="258"/>
            <ac:spMk id="9" creationId="{A96FFFEE-4037-BA55-B4A2-275F450263BB}"/>
          </ac:spMkLst>
        </pc:spChg>
        <pc:spChg chg="mod">
          <ac:chgData name="Muzi Khoza" userId="50019fc8-1aed-413f-b185-2628c85897be" providerId="ADAL" clId="{2F4A9CEF-D1A2-4B9E-84FB-B491F3F07B80}" dt="2024-05-16T05:42:10.020" v="33" actId="113"/>
          <ac:spMkLst>
            <pc:docMk/>
            <pc:sldMk cId="1133477513" sldId="258"/>
            <ac:spMk id="11" creationId="{418C135B-4421-FA23-F0FE-3B04FFBD40A7}"/>
          </ac:spMkLst>
        </pc:spChg>
        <pc:spChg chg="mod">
          <ac:chgData name="Muzi Khoza" userId="50019fc8-1aed-413f-b185-2628c85897be" providerId="ADAL" clId="{2F4A9CEF-D1A2-4B9E-84FB-B491F3F07B80}" dt="2024-05-16T05:39:14.751" v="6" actId="34135"/>
          <ac:spMkLst>
            <pc:docMk/>
            <pc:sldMk cId="1133477513" sldId="258"/>
            <ac:spMk id="12" creationId="{4DB2E61D-B5D4-0CD4-738A-14321E02B579}"/>
          </ac:spMkLst>
        </pc:spChg>
        <pc:spChg chg="mod">
          <ac:chgData name="Muzi Khoza" userId="50019fc8-1aed-413f-b185-2628c85897be" providerId="ADAL" clId="{2F4A9CEF-D1A2-4B9E-84FB-B491F3F07B80}" dt="2024-05-16T05:39:25.355" v="10" actId="34135"/>
          <ac:spMkLst>
            <pc:docMk/>
            <pc:sldMk cId="1133477513" sldId="258"/>
            <ac:spMk id="13" creationId="{511D577B-F6BE-8EC4-D9AB-B875DB2EAE19}"/>
          </ac:spMkLst>
        </pc:spChg>
        <pc:spChg chg="mod">
          <ac:chgData name="Muzi Khoza" userId="50019fc8-1aed-413f-b185-2628c85897be" providerId="ADAL" clId="{2F4A9CEF-D1A2-4B9E-84FB-B491F3F07B80}" dt="2024-05-16T05:39:22.307" v="9" actId="34135"/>
          <ac:spMkLst>
            <pc:docMk/>
            <pc:sldMk cId="1133477513" sldId="258"/>
            <ac:spMk id="14" creationId="{55B914D8-F4A1-6EEB-124E-46D7AF5AF5AC}"/>
          </ac:spMkLst>
        </pc:spChg>
        <pc:spChg chg="mod">
          <ac:chgData name="Muzi Khoza" userId="50019fc8-1aed-413f-b185-2628c85897be" providerId="ADAL" clId="{2F4A9CEF-D1A2-4B9E-84FB-B491F3F07B80}" dt="2024-05-16T05:41:35.180" v="22" actId="404"/>
          <ac:spMkLst>
            <pc:docMk/>
            <pc:sldMk cId="1133477513" sldId="258"/>
            <ac:spMk id="15" creationId="{F4A64C20-92BD-D5FD-371C-D5E14D13299F}"/>
          </ac:spMkLst>
        </pc:spChg>
        <pc:spChg chg="mod">
          <ac:chgData name="Muzi Khoza" userId="50019fc8-1aed-413f-b185-2628c85897be" providerId="ADAL" clId="{2F4A9CEF-D1A2-4B9E-84FB-B491F3F07B80}" dt="2024-05-16T05:44:46.931" v="64" actId="403"/>
          <ac:spMkLst>
            <pc:docMk/>
            <pc:sldMk cId="1133477513" sldId="258"/>
            <ac:spMk id="16" creationId="{1DC3271B-4B38-1429-13B5-EAE6C914634C}"/>
          </ac:spMkLst>
        </pc:spChg>
        <pc:spChg chg="mod">
          <ac:chgData name="Muzi Khoza" userId="50019fc8-1aed-413f-b185-2628c85897be" providerId="ADAL" clId="{2F4A9CEF-D1A2-4B9E-84FB-B491F3F07B80}" dt="2024-05-16T05:41:46.185" v="31" actId="404"/>
          <ac:spMkLst>
            <pc:docMk/>
            <pc:sldMk cId="1133477513" sldId="258"/>
            <ac:spMk id="17" creationId="{8E135637-A3B9-2C33-327F-1B5861DE69B9}"/>
          </ac:spMkLst>
        </pc:spChg>
      </pc:sldChg>
      <pc:sldChg chg="modSp mod">
        <pc:chgData name="Muzi Khoza" userId="50019fc8-1aed-413f-b185-2628c85897be" providerId="ADAL" clId="{2F4A9CEF-D1A2-4B9E-84FB-B491F3F07B80}" dt="2024-05-16T05:44:31.558" v="63" actId="404"/>
        <pc:sldMkLst>
          <pc:docMk/>
          <pc:sldMk cId="2269265121" sldId="269"/>
        </pc:sldMkLst>
        <pc:spChg chg="mod">
          <ac:chgData name="Muzi Khoza" userId="50019fc8-1aed-413f-b185-2628c85897be" providerId="ADAL" clId="{2F4A9CEF-D1A2-4B9E-84FB-B491F3F07B80}" dt="2024-05-16T05:44:31.558" v="63" actId="404"/>
          <ac:spMkLst>
            <pc:docMk/>
            <pc:sldMk cId="2269265121" sldId="269"/>
            <ac:spMk id="7" creationId="{FBF4306F-041A-FF89-858F-F86F1A6C9F31}"/>
          </ac:spMkLst>
        </pc:spChg>
      </pc:sldChg>
      <pc:sldChg chg="modSp mod">
        <pc:chgData name="Muzi Khoza" userId="50019fc8-1aed-413f-b185-2628c85897be" providerId="ADAL" clId="{2F4A9CEF-D1A2-4B9E-84FB-B491F3F07B80}" dt="2024-05-16T05:43:56.693" v="43" actId="404"/>
        <pc:sldMkLst>
          <pc:docMk/>
          <pc:sldMk cId="3269294708" sldId="271"/>
        </pc:sldMkLst>
        <pc:spChg chg="mod">
          <ac:chgData name="Muzi Khoza" userId="50019fc8-1aed-413f-b185-2628c85897be" providerId="ADAL" clId="{2F4A9CEF-D1A2-4B9E-84FB-B491F3F07B80}" dt="2024-05-16T05:43:50.344" v="38" actId="404"/>
          <ac:spMkLst>
            <pc:docMk/>
            <pc:sldMk cId="3269294708" sldId="271"/>
            <ac:spMk id="8" creationId="{C4FBBE58-9AD7-C22B-3BA7-78E62570ABF6}"/>
          </ac:spMkLst>
        </pc:spChg>
        <pc:spChg chg="mod">
          <ac:chgData name="Muzi Khoza" userId="50019fc8-1aed-413f-b185-2628c85897be" providerId="ADAL" clId="{2F4A9CEF-D1A2-4B9E-84FB-B491F3F07B80}" dt="2024-05-16T05:43:56.693" v="43" actId="404"/>
          <ac:spMkLst>
            <pc:docMk/>
            <pc:sldMk cId="3269294708" sldId="271"/>
            <ac:spMk id="12" creationId="{45E080B1-02FA-C365-FBBB-ED9C3347F2E4}"/>
          </ac:spMkLst>
        </pc:spChg>
      </pc:sldChg>
      <pc:sldChg chg="modSp mod">
        <pc:chgData name="Muzi Khoza" userId="50019fc8-1aed-413f-b185-2628c85897be" providerId="ADAL" clId="{2F4A9CEF-D1A2-4B9E-84FB-B491F3F07B80}" dt="2024-05-16T05:44:11.872" v="53" actId="404"/>
        <pc:sldMkLst>
          <pc:docMk/>
          <pc:sldMk cId="3140640965" sldId="273"/>
        </pc:sldMkLst>
        <pc:spChg chg="mod">
          <ac:chgData name="Muzi Khoza" userId="50019fc8-1aed-413f-b185-2628c85897be" providerId="ADAL" clId="{2F4A9CEF-D1A2-4B9E-84FB-B491F3F07B80}" dt="2024-05-16T05:44:11.872" v="53" actId="404"/>
          <ac:spMkLst>
            <pc:docMk/>
            <pc:sldMk cId="3140640965" sldId="273"/>
            <ac:spMk id="7" creationId="{0BB89799-F1A6-B228-7CE4-09ECBDBEEDFA}"/>
          </ac:spMkLst>
        </pc:spChg>
        <pc:spChg chg="mod">
          <ac:chgData name="Muzi Khoza" userId="50019fc8-1aed-413f-b185-2628c85897be" providerId="ADAL" clId="{2F4A9CEF-D1A2-4B9E-84FB-B491F3F07B80}" dt="2024-05-16T05:44:07.086" v="48" actId="404"/>
          <ac:spMkLst>
            <pc:docMk/>
            <pc:sldMk cId="3140640965" sldId="273"/>
            <ac:spMk id="8" creationId="{C4FBBE58-9AD7-C22B-3BA7-78E62570ABF6}"/>
          </ac:spMkLst>
        </pc:spChg>
      </pc:sldChg>
      <pc:sldChg chg="modSp mod">
        <pc:chgData name="Muzi Khoza" userId="50019fc8-1aed-413f-b185-2628c85897be" providerId="ADAL" clId="{2F4A9CEF-D1A2-4B9E-84FB-B491F3F07B80}" dt="2024-05-16T05:44:20.940" v="58" actId="404"/>
        <pc:sldMkLst>
          <pc:docMk/>
          <pc:sldMk cId="1280819276" sldId="274"/>
        </pc:sldMkLst>
        <pc:spChg chg="mod">
          <ac:chgData name="Muzi Khoza" userId="50019fc8-1aed-413f-b185-2628c85897be" providerId="ADAL" clId="{2F4A9CEF-D1A2-4B9E-84FB-B491F3F07B80}" dt="2024-05-16T05:44:20.940" v="58" actId="404"/>
          <ac:spMkLst>
            <pc:docMk/>
            <pc:sldMk cId="1280819276" sldId="274"/>
            <ac:spMk id="8" creationId="{C4FBBE58-9AD7-C22B-3BA7-78E62570ABF6}"/>
          </ac:spMkLst>
        </pc:spChg>
      </pc:sldChg>
    </pc:docChg>
  </pc:docChgLst>
  <pc:docChgLst>
    <pc:chgData name="Amy Geyser" userId="917e0567-1796-48ab-b3b9-b36b1b2d8e83" providerId="ADAL" clId="{54B222C6-7CAE-F344-98A3-8C56586D9304}"/>
    <pc:docChg chg="undo custSel modSld">
      <pc:chgData name="Amy Geyser" userId="917e0567-1796-48ab-b3b9-b36b1b2d8e83" providerId="ADAL" clId="{54B222C6-7CAE-F344-98A3-8C56586D9304}" dt="2024-07-09T11:36:04.350" v="229" actId="404"/>
      <pc:docMkLst>
        <pc:docMk/>
      </pc:docMkLst>
      <pc:sldChg chg="modSp mod">
        <pc:chgData name="Amy Geyser" userId="917e0567-1796-48ab-b3b9-b36b1b2d8e83" providerId="ADAL" clId="{54B222C6-7CAE-F344-98A3-8C56586D9304}" dt="2024-07-09T11:36:04.350" v="229" actId="404"/>
        <pc:sldMkLst>
          <pc:docMk/>
          <pc:sldMk cId="943329917" sldId="257"/>
        </pc:sldMkLst>
        <pc:spChg chg="mod">
          <ac:chgData name="Amy Geyser" userId="917e0567-1796-48ab-b3b9-b36b1b2d8e83" providerId="ADAL" clId="{54B222C6-7CAE-F344-98A3-8C56586D9304}" dt="2024-07-09T11:36:04.350" v="229" actId="404"/>
          <ac:spMkLst>
            <pc:docMk/>
            <pc:sldMk cId="943329917" sldId="257"/>
            <ac:spMk id="4" creationId="{FAF56EC3-B736-3483-D754-3B1F8F9E1297}"/>
          </ac:spMkLst>
        </pc:spChg>
      </pc:sldChg>
      <pc:sldChg chg="addSp delSp modSp mod">
        <pc:chgData name="Amy Geyser" userId="917e0567-1796-48ab-b3b9-b36b1b2d8e83" providerId="ADAL" clId="{54B222C6-7CAE-F344-98A3-8C56586D9304}" dt="2024-06-04T09:42:05.890" v="87" actId="404"/>
        <pc:sldMkLst>
          <pc:docMk/>
          <pc:sldMk cId="1133477513" sldId="258"/>
        </pc:sldMkLst>
        <pc:spChg chg="mod">
          <ac:chgData name="Amy Geyser" userId="917e0567-1796-48ab-b3b9-b36b1b2d8e83" providerId="ADAL" clId="{54B222C6-7CAE-F344-98A3-8C56586D9304}" dt="2024-05-16T13:10:09.603" v="62" actId="404"/>
          <ac:spMkLst>
            <pc:docMk/>
            <pc:sldMk cId="1133477513" sldId="258"/>
            <ac:spMk id="5" creationId="{F1A570FE-FD35-2FEC-0352-069F1B05BDBD}"/>
          </ac:spMkLst>
        </pc:spChg>
        <pc:spChg chg="add mod">
          <ac:chgData name="Amy Geyser" userId="917e0567-1796-48ab-b3b9-b36b1b2d8e83" providerId="ADAL" clId="{54B222C6-7CAE-F344-98A3-8C56586D9304}" dt="2024-05-16T13:10:24.828" v="64" actId="14100"/>
          <ac:spMkLst>
            <pc:docMk/>
            <pc:sldMk cId="1133477513" sldId="258"/>
            <ac:spMk id="10" creationId="{F74952FA-EC2E-6CF7-AD5E-85AC1DE0D08C}"/>
          </ac:spMkLst>
        </pc:spChg>
        <pc:spChg chg="mod">
          <ac:chgData name="Amy Geyser" userId="917e0567-1796-48ab-b3b9-b36b1b2d8e83" providerId="ADAL" clId="{54B222C6-7CAE-F344-98A3-8C56586D9304}" dt="2024-06-04T09:42:00.321" v="85" actId="404"/>
          <ac:spMkLst>
            <pc:docMk/>
            <pc:sldMk cId="1133477513" sldId="258"/>
            <ac:spMk id="15" creationId="{F4A64C20-92BD-D5FD-371C-D5E14D13299F}"/>
          </ac:spMkLst>
        </pc:spChg>
        <pc:spChg chg="mod">
          <ac:chgData name="Amy Geyser" userId="917e0567-1796-48ab-b3b9-b36b1b2d8e83" providerId="ADAL" clId="{54B222C6-7CAE-F344-98A3-8C56586D9304}" dt="2024-06-04T09:42:02.765" v="86" actId="404"/>
          <ac:spMkLst>
            <pc:docMk/>
            <pc:sldMk cId="1133477513" sldId="258"/>
            <ac:spMk id="16" creationId="{1DC3271B-4B38-1429-13B5-EAE6C914634C}"/>
          </ac:spMkLst>
        </pc:spChg>
        <pc:spChg chg="mod">
          <ac:chgData name="Amy Geyser" userId="917e0567-1796-48ab-b3b9-b36b1b2d8e83" providerId="ADAL" clId="{54B222C6-7CAE-F344-98A3-8C56586D9304}" dt="2024-06-04T09:42:05.890" v="87" actId="404"/>
          <ac:spMkLst>
            <pc:docMk/>
            <pc:sldMk cId="1133477513" sldId="258"/>
            <ac:spMk id="17" creationId="{8E135637-A3B9-2C33-327F-1B5861DE69B9}"/>
          </ac:spMkLst>
        </pc:spChg>
        <pc:spChg chg="add del mod">
          <ac:chgData name="Amy Geyser" userId="917e0567-1796-48ab-b3b9-b36b1b2d8e83" providerId="ADAL" clId="{54B222C6-7CAE-F344-98A3-8C56586D9304}" dt="2024-05-16T13:10:41.284" v="67"/>
          <ac:spMkLst>
            <pc:docMk/>
            <pc:sldMk cId="1133477513" sldId="258"/>
            <ac:spMk id="18" creationId="{50D281E4-FA42-F7F8-9309-560F32F3F71C}"/>
          </ac:spMkLst>
        </pc:spChg>
      </pc:sldChg>
      <pc:sldChg chg="modSp mod">
        <pc:chgData name="Amy Geyser" userId="917e0567-1796-48ab-b3b9-b36b1b2d8e83" providerId="ADAL" clId="{54B222C6-7CAE-F344-98A3-8C56586D9304}" dt="2024-05-16T13:11:35.067" v="84" actId="255"/>
        <pc:sldMkLst>
          <pc:docMk/>
          <pc:sldMk cId="1105375049" sldId="267"/>
        </pc:sldMkLst>
        <pc:spChg chg="mod">
          <ac:chgData name="Amy Geyser" userId="917e0567-1796-48ab-b3b9-b36b1b2d8e83" providerId="ADAL" clId="{54B222C6-7CAE-F344-98A3-8C56586D9304}" dt="2024-05-16T13:11:35.067" v="84" actId="255"/>
          <ac:spMkLst>
            <pc:docMk/>
            <pc:sldMk cId="1105375049" sldId="267"/>
            <ac:spMk id="2" creationId="{66473FA7-EEA9-3198-6F1A-DBA45BE1D7E3}"/>
          </ac:spMkLst>
        </pc:spChg>
      </pc:sldChg>
      <pc:sldChg chg="addSp delSp modSp mod">
        <pc:chgData name="Amy Geyser" userId="917e0567-1796-48ab-b3b9-b36b1b2d8e83" providerId="ADAL" clId="{54B222C6-7CAE-F344-98A3-8C56586D9304}" dt="2024-06-04T09:43:14.070" v="115" actId="14100"/>
        <pc:sldMkLst>
          <pc:docMk/>
          <pc:sldMk cId="2269265121" sldId="269"/>
        </pc:sldMkLst>
        <pc:spChg chg="add mod">
          <ac:chgData name="Amy Geyser" userId="917e0567-1796-48ab-b3b9-b36b1b2d8e83" providerId="ADAL" clId="{54B222C6-7CAE-F344-98A3-8C56586D9304}" dt="2024-06-04T09:42:58.835" v="109"/>
          <ac:spMkLst>
            <pc:docMk/>
            <pc:sldMk cId="2269265121" sldId="269"/>
            <ac:spMk id="2" creationId="{A41C475C-07EF-70E2-7C02-73B39E435E0A}"/>
          </ac:spMkLst>
        </pc:spChg>
        <pc:spChg chg="mod">
          <ac:chgData name="Amy Geyser" userId="917e0567-1796-48ab-b3b9-b36b1b2d8e83" providerId="ADAL" clId="{54B222C6-7CAE-F344-98A3-8C56586D9304}" dt="2024-06-04T09:43:14.070" v="115" actId="14100"/>
          <ac:spMkLst>
            <pc:docMk/>
            <pc:sldMk cId="2269265121" sldId="269"/>
            <ac:spMk id="5" creationId="{E3FE8BFE-04F6-D65F-501D-7DE706FBE000}"/>
          </ac:spMkLst>
        </pc:spChg>
        <pc:spChg chg="del">
          <ac:chgData name="Amy Geyser" userId="917e0567-1796-48ab-b3b9-b36b1b2d8e83" providerId="ADAL" clId="{54B222C6-7CAE-F344-98A3-8C56586D9304}" dt="2024-06-04T09:42:58.552" v="108" actId="478"/>
          <ac:spMkLst>
            <pc:docMk/>
            <pc:sldMk cId="2269265121" sldId="269"/>
            <ac:spMk id="7" creationId="{FBF4306F-041A-FF89-858F-F86F1A6C9F31}"/>
          </ac:spMkLst>
        </pc:spChg>
        <pc:picChg chg="mod">
          <ac:chgData name="Amy Geyser" userId="917e0567-1796-48ab-b3b9-b36b1b2d8e83" providerId="ADAL" clId="{54B222C6-7CAE-F344-98A3-8C56586D9304}" dt="2024-06-04T09:43:04.135" v="111" actId="1076"/>
          <ac:picMkLst>
            <pc:docMk/>
            <pc:sldMk cId="2269265121" sldId="269"/>
            <ac:picMk id="8" creationId="{10857DE6-6016-8DCE-1ABF-B56EFA24DCC1}"/>
          </ac:picMkLst>
        </pc:picChg>
      </pc:sldChg>
      <pc:sldChg chg="modSp mod">
        <pc:chgData name="Amy Geyser" userId="917e0567-1796-48ab-b3b9-b36b1b2d8e83" providerId="ADAL" clId="{54B222C6-7CAE-F344-98A3-8C56586D9304}" dt="2024-06-04T09:42:11.863" v="89" actId="404"/>
        <pc:sldMkLst>
          <pc:docMk/>
          <pc:sldMk cId="3269294708" sldId="271"/>
        </pc:sldMkLst>
        <pc:spChg chg="mod">
          <ac:chgData name="Amy Geyser" userId="917e0567-1796-48ab-b3b9-b36b1b2d8e83" providerId="ADAL" clId="{54B222C6-7CAE-F344-98A3-8C56586D9304}" dt="2024-05-16T13:11:08.752" v="82" actId="20577"/>
          <ac:spMkLst>
            <pc:docMk/>
            <pc:sldMk cId="3269294708" sldId="271"/>
            <ac:spMk id="3" creationId="{69D3D282-CDE7-9822-561B-E676B325D6CC}"/>
          </ac:spMkLst>
        </pc:spChg>
        <pc:spChg chg="mod">
          <ac:chgData name="Amy Geyser" userId="917e0567-1796-48ab-b3b9-b36b1b2d8e83" providerId="ADAL" clId="{54B222C6-7CAE-F344-98A3-8C56586D9304}" dt="2024-06-04T09:42:09.040" v="88" actId="404"/>
          <ac:spMkLst>
            <pc:docMk/>
            <pc:sldMk cId="3269294708" sldId="271"/>
            <ac:spMk id="8" creationId="{C4FBBE58-9AD7-C22B-3BA7-78E62570ABF6}"/>
          </ac:spMkLst>
        </pc:spChg>
        <pc:spChg chg="mod">
          <ac:chgData name="Amy Geyser" userId="917e0567-1796-48ab-b3b9-b36b1b2d8e83" providerId="ADAL" clId="{54B222C6-7CAE-F344-98A3-8C56586D9304}" dt="2024-06-04T09:42:11.863" v="89" actId="404"/>
          <ac:spMkLst>
            <pc:docMk/>
            <pc:sldMk cId="3269294708" sldId="271"/>
            <ac:spMk id="12" creationId="{45E080B1-02FA-C365-FBBB-ED9C3347F2E4}"/>
          </ac:spMkLst>
        </pc:spChg>
      </pc:sldChg>
      <pc:sldChg chg="modSp mod">
        <pc:chgData name="Amy Geyser" userId="917e0567-1796-48ab-b3b9-b36b1b2d8e83" providerId="ADAL" clId="{54B222C6-7CAE-F344-98A3-8C56586D9304}" dt="2024-06-04T09:42:16.333" v="91" actId="404"/>
        <pc:sldMkLst>
          <pc:docMk/>
          <pc:sldMk cId="3140640965" sldId="273"/>
        </pc:sldMkLst>
        <pc:spChg chg="mod">
          <ac:chgData name="Amy Geyser" userId="917e0567-1796-48ab-b3b9-b36b1b2d8e83" providerId="ADAL" clId="{54B222C6-7CAE-F344-98A3-8C56586D9304}" dt="2024-06-04T09:42:16.333" v="91" actId="404"/>
          <ac:spMkLst>
            <pc:docMk/>
            <pc:sldMk cId="3140640965" sldId="273"/>
            <ac:spMk id="7" creationId="{0BB89799-F1A6-B228-7CE4-09ECBDBEEDFA}"/>
          </ac:spMkLst>
        </pc:spChg>
        <pc:spChg chg="mod">
          <ac:chgData name="Amy Geyser" userId="917e0567-1796-48ab-b3b9-b36b1b2d8e83" providerId="ADAL" clId="{54B222C6-7CAE-F344-98A3-8C56586D9304}" dt="2024-06-04T09:42:14.415" v="90" actId="404"/>
          <ac:spMkLst>
            <pc:docMk/>
            <pc:sldMk cId="3140640965" sldId="273"/>
            <ac:spMk id="8" creationId="{C4FBBE58-9AD7-C22B-3BA7-78E62570ABF6}"/>
          </ac:spMkLst>
        </pc:spChg>
      </pc:sldChg>
      <pc:sldChg chg="modSp mod">
        <pc:chgData name="Amy Geyser" userId="917e0567-1796-48ab-b3b9-b36b1b2d8e83" providerId="ADAL" clId="{54B222C6-7CAE-F344-98A3-8C56586D9304}" dt="2024-06-04T09:42:42.458" v="105" actId="20577"/>
        <pc:sldMkLst>
          <pc:docMk/>
          <pc:sldMk cId="1280819276" sldId="274"/>
        </pc:sldMkLst>
        <pc:spChg chg="mod">
          <ac:chgData name="Amy Geyser" userId="917e0567-1796-48ab-b3b9-b36b1b2d8e83" providerId="ADAL" clId="{54B222C6-7CAE-F344-98A3-8C56586D9304}" dt="2024-06-04T09:42:24.735" v="93" actId="1076"/>
          <ac:spMkLst>
            <pc:docMk/>
            <pc:sldMk cId="1280819276" sldId="274"/>
            <ac:spMk id="3" creationId="{736FB091-578B-3CBD-E21D-0832756FE64F}"/>
          </ac:spMkLst>
        </pc:spChg>
        <pc:spChg chg="mod">
          <ac:chgData name="Amy Geyser" userId="917e0567-1796-48ab-b3b9-b36b1b2d8e83" providerId="ADAL" clId="{54B222C6-7CAE-F344-98A3-8C56586D9304}" dt="2024-06-04T09:42:42.458" v="105" actId="20577"/>
          <ac:spMkLst>
            <pc:docMk/>
            <pc:sldMk cId="1280819276" sldId="274"/>
            <ac:spMk id="8" creationId="{C4FBBE58-9AD7-C22B-3BA7-78E62570ABF6}"/>
          </ac:spMkLst>
        </pc:spChg>
      </pc:sldChg>
      <pc:sldChg chg="addSp delSp modSp mod">
        <pc:chgData name="Amy Geyser" userId="917e0567-1796-48ab-b3b9-b36b1b2d8e83" providerId="ADAL" clId="{54B222C6-7CAE-F344-98A3-8C56586D9304}" dt="2024-07-09T11:32:42.665" v="161" actId="14100"/>
        <pc:sldMkLst>
          <pc:docMk/>
          <pc:sldMk cId="578827088" sldId="275"/>
        </pc:sldMkLst>
        <pc:spChg chg="mod">
          <ac:chgData name="Amy Geyser" userId="917e0567-1796-48ab-b3b9-b36b1b2d8e83" providerId="ADAL" clId="{54B222C6-7CAE-F344-98A3-8C56586D9304}" dt="2024-07-09T11:32:41.401" v="154" actId="2711"/>
          <ac:spMkLst>
            <pc:docMk/>
            <pc:sldMk cId="578827088" sldId="275"/>
            <ac:spMk id="6" creationId="{FE7F5009-359F-2077-7ABE-02C7E2FA0EC9}"/>
          </ac:spMkLst>
        </pc:spChg>
        <pc:picChg chg="add del mod">
          <ac:chgData name="Amy Geyser" userId="917e0567-1796-48ab-b3b9-b36b1b2d8e83" providerId="ADAL" clId="{54B222C6-7CAE-F344-98A3-8C56586D9304}" dt="2024-07-09T11:32:42.665" v="161" actId="14100"/>
          <ac:picMkLst>
            <pc:docMk/>
            <pc:sldMk cId="578827088" sldId="275"/>
            <ac:picMk id="5" creationId="{34EA5161-FC7A-A482-C2C4-CBB0BCE64DAF}"/>
          </ac:picMkLst>
        </pc:picChg>
        <pc:picChg chg="mod">
          <ac:chgData name="Amy Geyser" userId="917e0567-1796-48ab-b3b9-b36b1b2d8e83" providerId="ADAL" clId="{54B222C6-7CAE-F344-98A3-8C56586D9304}" dt="2024-07-09T11:32:42.295" v="159" actId="1076"/>
          <ac:picMkLst>
            <pc:docMk/>
            <pc:sldMk cId="578827088" sldId="275"/>
            <ac:picMk id="8" creationId="{17B09039-3977-614F-F059-9CACA8A894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isummit.co.za/award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D2E23-47BA-1773-ACD5-8AF0C175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" r="260" b="17108"/>
          <a:stretch/>
        </p:blipFill>
        <p:spPr>
          <a:xfrm>
            <a:off x="0" y="0"/>
            <a:ext cx="12198722" cy="6860245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34EA5161-FC7A-A482-C2C4-CBB0BCE6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42" y="3670409"/>
            <a:ext cx="4948519" cy="2265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F5009-359F-2077-7ABE-02C7E2FA0EC9}"/>
              </a:ext>
            </a:extLst>
          </p:cNvPr>
          <p:cNvSpPr txBox="1"/>
          <p:nvPr/>
        </p:nvSpPr>
        <p:spPr>
          <a:xfrm>
            <a:off x="1892244" y="2576598"/>
            <a:ext cx="8424841" cy="15696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8C6F2B"/>
                </a:solidFill>
                <a:latin typeface="Cochocib Script Latin Pro"/>
                <a:ea typeface="+mn-lt"/>
                <a:cs typeface="+mn-lt"/>
              </a:rPr>
              <a:t>Personnel Category</a:t>
            </a:r>
          </a:p>
        </p:txBody>
      </p:sp>
      <p:pic>
        <p:nvPicPr>
          <p:cNvPr id="8" name="Picture 7" descr="A black and white sign&#10;&#10;Description automatically generated">
            <a:extLst>
              <a:ext uri="{FF2B5EF4-FFF2-40B4-BE49-F238E27FC236}">
                <a16:creationId xmlns:a16="http://schemas.microsoft.com/office/drawing/2014/main" id="{17B09039-3977-614F-F059-9CACA8A8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532" y="712062"/>
            <a:ext cx="6096000" cy="17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background&#10;&#10;Description automatically generated">
            <a:extLst>
              <a:ext uri="{FF2B5EF4-FFF2-40B4-BE49-F238E27FC236}">
                <a16:creationId xmlns:a16="http://schemas.microsoft.com/office/drawing/2014/main" id="{B93A166D-5E8F-F92D-5DC5-BA125F9A8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" r="260" b="17108"/>
          <a:stretch/>
        </p:blipFill>
        <p:spPr>
          <a:xfrm>
            <a:off x="0" y="0"/>
            <a:ext cx="12198722" cy="6860245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D5506C2-CA12-2BC4-510A-1FBD8217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132" y="2941437"/>
            <a:ext cx="4871748" cy="2276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459FD9-4DCF-81FA-1771-2E6CFE3E4DC8}"/>
              </a:ext>
            </a:extLst>
          </p:cNvPr>
          <p:cNvSpPr txBox="1"/>
          <p:nvPr/>
        </p:nvSpPr>
        <p:spPr>
          <a:xfrm>
            <a:off x="3735713" y="5322041"/>
            <a:ext cx="4732056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A87264"/>
                </a:solidFill>
                <a:latin typeface="Arial Nova"/>
              </a:rPr>
              <a:t>Thank you and good luck</a:t>
            </a:r>
          </a:p>
        </p:txBody>
      </p:sp>
      <p:pic>
        <p:nvPicPr>
          <p:cNvPr id="9" name="Picture 8" descr="A black and white sign&#10;&#10;Description automatically generated">
            <a:extLst>
              <a:ext uri="{FF2B5EF4-FFF2-40B4-BE49-F238E27FC236}">
                <a16:creationId xmlns:a16="http://schemas.microsoft.com/office/drawing/2014/main" id="{421F054E-82D4-F111-80BD-59510C575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838" y="623830"/>
            <a:ext cx="6507081" cy="18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F56EC3-B736-3483-D754-3B1F8F9E1297}"/>
              </a:ext>
            </a:extLst>
          </p:cNvPr>
          <p:cNvSpPr txBox="1"/>
          <p:nvPr/>
        </p:nvSpPr>
        <p:spPr>
          <a:xfrm>
            <a:off x="600700" y="411591"/>
            <a:ext cx="10919404" cy="60170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The Africa Property Investment (API) Awards are peer-to-peer awards, established to recognize and promote excellence in Africa’s rising real estate sector. These awards have become a critical benchmark for measuring success in the industry. This year the awards will be awarded during the API Summit taking place on 19 &amp; 20 September 2024. 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"/>
                <a:cs typeface="Segoe UI"/>
              </a:rPr>
              <a:t>Please follow the link to the Rules &amp; Criteria :  </a:t>
            </a:r>
            <a:r>
              <a:rPr lang="en-US" sz="1600" dirty="0">
                <a:solidFill>
                  <a:schemeClr val="bg1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www.apisummit.co.za/awards/</a:t>
            </a:r>
            <a:endParaRPr lang="en-US" sz="1600" dirty="0">
              <a:solidFill>
                <a:schemeClr val="bg1"/>
              </a:solidFill>
              <a:latin typeface="Segoe UI"/>
              <a:cs typeface="Segoe UI"/>
            </a:endParaRPr>
          </a:p>
          <a:p>
            <a:endParaRPr lang="en-US" sz="1600" dirty="0">
              <a:solidFill>
                <a:srgbClr val="000000"/>
              </a:solidFill>
              <a:latin typeface="Segoe UI"/>
              <a:cs typeface="Segoe UI"/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"/>
                <a:cs typeface="Segoe UI"/>
              </a:rPr>
              <a:t>Please ensure you read these as you could be penalized on incorrect entries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100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All entries under this category will be judged on:</a:t>
            </a:r>
            <a:br>
              <a:rPr lang="en-US" sz="1400" dirty="0">
                <a:latin typeface="Arial Nova"/>
                <a:ea typeface="+mn-lt"/>
                <a:cs typeface="+mn-lt"/>
              </a:rPr>
            </a:br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- Career to date (30)</a:t>
            </a:r>
            <a:br>
              <a:rPr lang="en-US" sz="1400" dirty="0">
                <a:latin typeface="Arial Nova"/>
                <a:ea typeface="+mn-lt"/>
                <a:cs typeface="+mn-lt"/>
              </a:rPr>
            </a:br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- Impact you have had on the industry or organization in the last 12 months (25)</a:t>
            </a:r>
            <a:br>
              <a:rPr lang="en-US" sz="1400" dirty="0">
                <a:latin typeface="Arial Nova"/>
                <a:ea typeface="+mn-lt"/>
                <a:cs typeface="+mn-lt"/>
              </a:rPr>
            </a:br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- Ability to be an industry thought leader (20)</a:t>
            </a:r>
            <a:br>
              <a:rPr lang="en-US" sz="1400" dirty="0">
                <a:latin typeface="Arial Nova"/>
                <a:ea typeface="+mn-lt"/>
                <a:cs typeface="+mn-lt"/>
              </a:rPr>
            </a:br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- Competitive Advantage: how you/nominee stand out from the rest in the African real estate industry and your/their peers (25)</a:t>
            </a:r>
          </a:p>
          <a:p>
            <a:endParaRPr lang="en-US" sz="1400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endParaRPr lang="en-US" sz="1400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endParaRPr lang="en-US" sz="1400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endParaRPr lang="en-US" sz="1400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endParaRPr lang="en-US" sz="1400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  <a:ea typeface="+mn-lt"/>
                <a:cs typeface="+mn-lt"/>
              </a:rPr>
              <a:t>PLEASE SUBMIT THIS DECK TO – </a:t>
            </a:r>
            <a:r>
              <a:rPr lang="en-US" sz="2000" b="1" dirty="0" err="1">
                <a:solidFill>
                  <a:schemeClr val="bg1"/>
                </a:solidFill>
                <a:latin typeface="Arial Nova" panose="020B0504020202020204" pitchFamily="34" charset="0"/>
                <a:ea typeface="+mn-lt"/>
                <a:cs typeface="+mn-lt"/>
              </a:rPr>
              <a:t>lindelwa@apievents.com</a:t>
            </a:r>
            <a:endParaRPr lang="en-US" sz="2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  <a:p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black and white sign&#10;&#10;Description automatically generated">
            <a:extLst>
              <a:ext uri="{FF2B5EF4-FFF2-40B4-BE49-F238E27FC236}">
                <a16:creationId xmlns:a16="http://schemas.microsoft.com/office/drawing/2014/main" id="{B4BCA0C3-2A2B-D064-6346-8A9D807CF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396FC5D1-38D9-6E85-162B-6C8560F74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>
            <a:extLst>
              <a:ext uri="{FF2B5EF4-FFF2-40B4-BE49-F238E27FC236}">
                <a16:creationId xmlns:a16="http://schemas.microsoft.com/office/drawing/2014/main" id="{1085CA8B-91DE-9D46-5AB5-8EA14773A685}"/>
              </a:ext>
            </a:extLst>
          </p:cNvPr>
          <p:cNvSpPr txBox="1"/>
          <p:nvPr/>
        </p:nvSpPr>
        <p:spPr>
          <a:xfrm>
            <a:off x="946419" y="242464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Name and Surname</a:t>
            </a:r>
            <a:endParaRPr lang="en-US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69D3D282-CDE7-9822-561B-E676B325D6CC}"/>
              </a:ext>
            </a:extLst>
          </p:cNvPr>
          <p:cNvSpPr txBox="1"/>
          <p:nvPr/>
        </p:nvSpPr>
        <p:spPr>
          <a:xfrm>
            <a:off x="946419" y="1235068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Designation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8CD984B2-CC42-8E5A-D9A8-A631B347F6D2}"/>
              </a:ext>
            </a:extLst>
          </p:cNvPr>
          <p:cNvSpPr txBox="1"/>
          <p:nvPr/>
        </p:nvSpPr>
        <p:spPr>
          <a:xfrm>
            <a:off x="936393" y="2217646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Company</a:t>
            </a: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F1A570FE-FD35-2FEC-0352-069F1B05BDBD}"/>
              </a:ext>
            </a:extLst>
          </p:cNvPr>
          <p:cNvSpPr txBox="1"/>
          <p:nvPr/>
        </p:nvSpPr>
        <p:spPr>
          <a:xfrm>
            <a:off x="946419" y="3260382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Which award: </a:t>
            </a:r>
            <a:r>
              <a:rPr lang="en-US" sz="1400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(Move the x to the award you are choosing)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23E08-7425-5650-CA1F-9E502950B7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2447" y="3642263"/>
            <a:ext cx="4511842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Woman in Real Estate Award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8091A-47ED-573D-8C43-C4922D3B48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36105" y="3642263"/>
            <a:ext cx="4612105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Young Property Person of the Year Award</a:t>
            </a:r>
            <a:endParaRPr lang="en-US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1D968B5-F654-3F91-D7D7-F41FB1054AAA}"/>
              </a:ext>
            </a:extLst>
          </p:cNvPr>
          <p:cNvSpPr txBox="1">
            <a:spLocks/>
          </p:cNvSpPr>
          <p:nvPr/>
        </p:nvSpPr>
        <p:spPr>
          <a:xfrm>
            <a:off x="5567021" y="3642263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A96FFFEE-4037-BA55-B4A2-275F450263BB}"/>
              </a:ext>
            </a:extLst>
          </p:cNvPr>
          <p:cNvSpPr txBox="1">
            <a:spLocks/>
          </p:cNvSpPr>
          <p:nvPr/>
        </p:nvSpPr>
        <p:spPr>
          <a:xfrm>
            <a:off x="10883897" y="3633296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418C135B-4421-FA23-F0FE-3B04FFBD40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1008" y="4405614"/>
            <a:ext cx="4511842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cap="all">
                <a:solidFill>
                  <a:schemeClr val="bg1"/>
                </a:solidFill>
                <a:latin typeface="Arial Nova" panose="020B0504020202020204" pitchFamily="34" charset="0"/>
              </a:rPr>
              <a:t>Top Africa Real Estate CEO of the Year Award</a:t>
            </a:r>
            <a:endParaRPr lang="en-US" b="1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4DB2E61D-B5D4-0CD4-738A-14321E02B5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44666" y="4405614"/>
            <a:ext cx="4612105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Dealmaker(s) (Sales Team) of the year</a:t>
            </a:r>
            <a:endParaRPr lang="en-US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511D577B-F6BE-8EC4-D9AB-B875DB2EAE19}"/>
              </a:ext>
            </a:extLst>
          </p:cNvPr>
          <p:cNvSpPr txBox="1">
            <a:spLocks/>
          </p:cNvSpPr>
          <p:nvPr/>
        </p:nvSpPr>
        <p:spPr>
          <a:xfrm>
            <a:off x="5575582" y="4405613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55B914D8-F4A1-6EEB-124E-46D7AF5AF5AC}"/>
              </a:ext>
            </a:extLst>
          </p:cNvPr>
          <p:cNvSpPr txBox="1">
            <a:spLocks/>
          </p:cNvSpPr>
          <p:nvPr/>
        </p:nvSpPr>
        <p:spPr>
          <a:xfrm>
            <a:off x="10892458" y="4396647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A64C20-92BD-D5FD-371C-D5E14D13299F}"/>
              </a:ext>
            </a:extLst>
          </p:cNvPr>
          <p:cNvSpPr>
            <a:spLocks/>
          </p:cNvSpPr>
          <p:nvPr/>
        </p:nvSpPr>
        <p:spPr>
          <a:xfrm>
            <a:off x="961559" y="614906"/>
            <a:ext cx="10276973" cy="340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C3271B-4B38-1429-13B5-EAE6C914634C}"/>
              </a:ext>
            </a:extLst>
          </p:cNvPr>
          <p:cNvSpPr>
            <a:spLocks/>
          </p:cNvSpPr>
          <p:nvPr/>
        </p:nvSpPr>
        <p:spPr>
          <a:xfrm>
            <a:off x="961559" y="1607511"/>
            <a:ext cx="10276973" cy="340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135637-A3B9-2C33-327F-1B5861DE69B9}"/>
              </a:ext>
            </a:extLst>
          </p:cNvPr>
          <p:cNvSpPr>
            <a:spLocks/>
          </p:cNvSpPr>
          <p:nvPr/>
        </p:nvSpPr>
        <p:spPr>
          <a:xfrm>
            <a:off x="961559" y="2590091"/>
            <a:ext cx="10276973" cy="340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black and white sign&#10;&#10;Description automatically generated">
            <a:extLst>
              <a:ext uri="{FF2B5EF4-FFF2-40B4-BE49-F238E27FC236}">
                <a16:creationId xmlns:a16="http://schemas.microsoft.com/office/drawing/2014/main" id="{9E2CA1C8-C3E2-DFD3-77B6-703B0E01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21" name="Picture 20" descr="A logo for a company&#10;&#10;Description automatically generated">
            <a:extLst>
              <a:ext uri="{FF2B5EF4-FFF2-40B4-BE49-F238E27FC236}">
                <a16:creationId xmlns:a16="http://schemas.microsoft.com/office/drawing/2014/main" id="{FF7CEE0E-5323-5E7B-25D0-C778A0FC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  <p:sp>
        <p:nvSpPr>
          <p:cNvPr id="10" name="Multiply 9">
            <a:extLst>
              <a:ext uri="{FF2B5EF4-FFF2-40B4-BE49-F238E27FC236}">
                <a16:creationId xmlns:a16="http://schemas.microsoft.com/office/drawing/2014/main" id="{F74952FA-EC2E-6CF7-AD5E-85AC1DE0D08C}"/>
              </a:ext>
            </a:extLst>
          </p:cNvPr>
          <p:cNvSpPr/>
          <p:nvPr/>
        </p:nvSpPr>
        <p:spPr>
          <a:xfrm>
            <a:off x="5556733" y="3606491"/>
            <a:ext cx="381205" cy="38120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>
            <a:extLst>
              <a:ext uri="{FF2B5EF4-FFF2-40B4-BE49-F238E27FC236}">
                <a16:creationId xmlns:a16="http://schemas.microsoft.com/office/drawing/2014/main" id="{1085CA8B-91DE-9D46-5AB5-8EA14773A685}"/>
              </a:ext>
            </a:extLst>
          </p:cNvPr>
          <p:cNvSpPr txBox="1"/>
          <p:nvPr/>
        </p:nvSpPr>
        <p:spPr>
          <a:xfrm>
            <a:off x="946419" y="142201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Outline your career to date</a:t>
            </a:r>
            <a:endParaRPr lang="en-US"/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69D3D282-CDE7-9822-561B-E676B325D6CC}"/>
              </a:ext>
            </a:extLst>
          </p:cNvPr>
          <p:cNvSpPr txBox="1"/>
          <p:nvPr/>
        </p:nvSpPr>
        <p:spPr>
          <a:xfrm>
            <a:off x="946419" y="3250358"/>
            <a:ext cx="10490905" cy="61555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Outline your/your nominee's achievements in the last 12 months </a:t>
            </a:r>
          </a:p>
          <a:p>
            <a:r>
              <a:rPr lang="en-US" sz="1600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[Hint: submit any relevant certificates on page 8]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FBBE58-9AD7-C22B-3BA7-78E62570ABF6}"/>
              </a:ext>
            </a:extLst>
          </p:cNvPr>
          <p:cNvSpPr>
            <a:spLocks/>
          </p:cNvSpPr>
          <p:nvPr/>
        </p:nvSpPr>
        <p:spPr>
          <a:xfrm>
            <a:off x="941507" y="514643"/>
            <a:ext cx="10297025" cy="2737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black and white sign&#10;&#10;Description automatically generated">
            <a:extLst>
              <a:ext uri="{FF2B5EF4-FFF2-40B4-BE49-F238E27FC236}">
                <a16:creationId xmlns:a16="http://schemas.microsoft.com/office/drawing/2014/main" id="{50FEF613-9313-246F-581C-0EB24EA9F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6" name="Picture 15" descr="A logo for a company&#10;&#10;Description automatically generated">
            <a:extLst>
              <a:ext uri="{FF2B5EF4-FFF2-40B4-BE49-F238E27FC236}">
                <a16:creationId xmlns:a16="http://schemas.microsoft.com/office/drawing/2014/main" id="{4CA8FEC1-646C-0BB4-2009-F6D547BD5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E080B1-02FA-C365-FBBB-ED9C3347F2E4}"/>
              </a:ext>
            </a:extLst>
          </p:cNvPr>
          <p:cNvSpPr>
            <a:spLocks/>
          </p:cNvSpPr>
          <p:nvPr/>
        </p:nvSpPr>
        <p:spPr>
          <a:xfrm>
            <a:off x="941507" y="3903537"/>
            <a:ext cx="10297025" cy="2737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>
            <a:extLst>
              <a:ext uri="{FF2B5EF4-FFF2-40B4-BE49-F238E27FC236}">
                <a16:creationId xmlns:a16="http://schemas.microsoft.com/office/drawing/2014/main" id="{8CD984B2-CC42-8E5A-D9A8-A631B347F6D2}"/>
              </a:ext>
            </a:extLst>
          </p:cNvPr>
          <p:cNvSpPr txBox="1"/>
          <p:nvPr/>
        </p:nvSpPr>
        <p:spPr>
          <a:xfrm>
            <a:off x="946419" y="172278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Outline your ESG impact and credentials over the last 12 months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F1A570FE-FD35-2FEC-0352-069F1B05BDBD}"/>
              </a:ext>
            </a:extLst>
          </p:cNvPr>
          <p:cNvSpPr txBox="1"/>
          <p:nvPr/>
        </p:nvSpPr>
        <p:spPr>
          <a:xfrm>
            <a:off x="946419" y="3541119"/>
            <a:ext cx="1095211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Indicate how you/your nominee has impacted the industry or organization in the last 12 months.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FBBE58-9AD7-C22B-3BA7-78E62570ABF6}"/>
              </a:ext>
            </a:extLst>
          </p:cNvPr>
          <p:cNvSpPr>
            <a:spLocks/>
          </p:cNvSpPr>
          <p:nvPr/>
        </p:nvSpPr>
        <p:spPr>
          <a:xfrm>
            <a:off x="941507" y="614906"/>
            <a:ext cx="10297025" cy="2737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and white sign&#10;&#10;Description automatically generated">
            <a:extLst>
              <a:ext uri="{FF2B5EF4-FFF2-40B4-BE49-F238E27FC236}">
                <a16:creationId xmlns:a16="http://schemas.microsoft.com/office/drawing/2014/main" id="{76419940-04BA-8F5D-5B43-B6F4BADD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4799A5CC-932A-5856-2A6A-C4F05F202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B89799-F1A6-B228-7CE4-09ECBDBEEDFA}"/>
              </a:ext>
            </a:extLst>
          </p:cNvPr>
          <p:cNvSpPr>
            <a:spLocks/>
          </p:cNvSpPr>
          <p:nvPr/>
        </p:nvSpPr>
        <p:spPr>
          <a:xfrm>
            <a:off x="951533" y="3913564"/>
            <a:ext cx="10297025" cy="2737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4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>
            <a:extLst>
              <a:ext uri="{FF2B5EF4-FFF2-40B4-BE49-F238E27FC236}">
                <a16:creationId xmlns:a16="http://schemas.microsoft.com/office/drawing/2014/main" id="{24D6F27D-1205-ED83-FBCA-9D602581FF22}"/>
              </a:ext>
            </a:extLst>
          </p:cNvPr>
          <p:cNvSpPr txBox="1"/>
          <p:nvPr/>
        </p:nvSpPr>
        <p:spPr>
          <a:xfrm>
            <a:off x="946419" y="162250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Indicate how you/your nominee has shown the ability to be an industry thought leader.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FBBE58-9AD7-C22B-3BA7-78E62570ABF6}"/>
              </a:ext>
            </a:extLst>
          </p:cNvPr>
          <p:cNvSpPr>
            <a:spLocks/>
          </p:cNvSpPr>
          <p:nvPr/>
        </p:nvSpPr>
        <p:spPr>
          <a:xfrm>
            <a:off x="941507" y="614905"/>
            <a:ext cx="10297025" cy="47833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FB091-578B-3CBD-E21D-0832756FE64F}"/>
              </a:ext>
            </a:extLst>
          </p:cNvPr>
          <p:cNvSpPr txBox="1"/>
          <p:nvPr/>
        </p:nvSpPr>
        <p:spPr>
          <a:xfrm>
            <a:off x="945547" y="5661226"/>
            <a:ext cx="959166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Letters of Recommendation</a:t>
            </a:r>
            <a:r>
              <a:rPr lang="en-US" sz="16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– added into email as an attachment. </a:t>
            </a:r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 maximum of 3 in PDF document.</a:t>
            </a:r>
            <a:endParaRPr lang="en-US" sz="2400" dirty="0">
              <a:solidFill>
                <a:schemeClr val="bg1"/>
              </a:solidFill>
              <a:latin typeface="Arial Nova"/>
            </a:endParaRPr>
          </a:p>
          <a:p>
            <a:endParaRPr lang="en-US" sz="1400" dirty="0">
              <a:solidFill>
                <a:schemeClr val="bg1"/>
              </a:solidFill>
              <a:latin typeface="Arial Nova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1 Page CV</a:t>
            </a:r>
            <a:r>
              <a:rPr lang="en-US" sz="16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- added into email as an attachment</a:t>
            </a:r>
            <a:endParaRPr lang="en-US" dirty="0">
              <a:solidFill>
                <a:schemeClr val="bg1"/>
              </a:solidFill>
              <a:latin typeface="Arial Nova"/>
            </a:endParaRPr>
          </a:p>
        </p:txBody>
      </p:sp>
      <p:pic>
        <p:nvPicPr>
          <p:cNvPr id="9" name="Picture 8" descr="A black and white sign&#10;&#10;Description automatically generated">
            <a:extLst>
              <a:ext uri="{FF2B5EF4-FFF2-40B4-BE49-F238E27FC236}">
                <a16:creationId xmlns:a16="http://schemas.microsoft.com/office/drawing/2014/main" id="{5205F496-C2C4-1986-58BB-E6A23562E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16070F61-FD86-C6AB-365C-4B93F8E18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73FA7-EEA9-3198-6F1A-DBA45BE1D7E3}"/>
              </a:ext>
            </a:extLst>
          </p:cNvPr>
          <p:cNvSpPr txBox="1"/>
          <p:nvPr/>
        </p:nvSpPr>
        <p:spPr>
          <a:xfrm>
            <a:off x="945835" y="157767"/>
            <a:ext cx="70946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Arial Nova"/>
              </a:rPr>
              <a:t>Supporting Documents</a:t>
            </a:r>
          </a:p>
        </p:txBody>
      </p:sp>
      <p:pic>
        <p:nvPicPr>
          <p:cNvPr id="3" name="Picture 2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4858D1E3-6D06-0BDE-8F76-2EFFB083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27" y="924012"/>
            <a:ext cx="4172787" cy="2537021"/>
          </a:xfrm>
          <a:prstGeom prst="rect">
            <a:avLst/>
          </a:prstGeom>
          <a:ln w="57150">
            <a:noFill/>
          </a:ln>
        </p:spPr>
      </p:pic>
      <p:pic>
        <p:nvPicPr>
          <p:cNvPr id="7" name="Picture 6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68EEF9E1-6569-6CB2-7DE1-F3DFEAA0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85" y="924012"/>
            <a:ext cx="4162761" cy="2530939"/>
          </a:xfrm>
          <a:prstGeom prst="rect">
            <a:avLst/>
          </a:prstGeom>
        </p:spPr>
      </p:pic>
      <p:pic>
        <p:nvPicPr>
          <p:cNvPr id="8" name="Picture 7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F3F44180-D764-3F17-4D80-36FEDB01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27" y="3711328"/>
            <a:ext cx="4172787" cy="2537021"/>
          </a:xfrm>
          <a:prstGeom prst="rect">
            <a:avLst/>
          </a:prstGeom>
        </p:spPr>
      </p:pic>
      <p:pic>
        <p:nvPicPr>
          <p:cNvPr id="9" name="Picture 8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F87F3763-F55B-BEA9-95FC-394B7FD8E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85" y="3711328"/>
            <a:ext cx="4162761" cy="2530939"/>
          </a:xfrm>
          <a:prstGeom prst="rect">
            <a:avLst/>
          </a:prstGeom>
        </p:spPr>
      </p:pic>
      <p:pic>
        <p:nvPicPr>
          <p:cNvPr id="6" name="Picture 5" descr="A black and white sign&#10;&#10;Description automatically generated">
            <a:extLst>
              <a:ext uri="{FF2B5EF4-FFF2-40B4-BE49-F238E27FC236}">
                <a16:creationId xmlns:a16="http://schemas.microsoft.com/office/drawing/2014/main" id="{06EF329E-3CBE-3DD8-3D89-D5999DCA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FBD512B7-10A1-929B-5B56-2BF79417D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2590E-8F15-8201-0F46-8E38679AD3C6}"/>
              </a:ext>
            </a:extLst>
          </p:cNvPr>
          <p:cNvSpPr txBox="1"/>
          <p:nvPr/>
        </p:nvSpPr>
        <p:spPr>
          <a:xfrm>
            <a:off x="949169" y="214789"/>
            <a:ext cx="932879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Certificates</a:t>
            </a:r>
          </a:p>
          <a:p>
            <a:r>
              <a:rPr lang="en-US" sz="2400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Achievement certificates in the last 12 months</a:t>
            </a:r>
          </a:p>
        </p:txBody>
      </p:sp>
      <p:pic>
        <p:nvPicPr>
          <p:cNvPr id="3" name="Picture 2" descr="A certificate of achievement with a blue and white border&#10;&#10;Description automatically generated">
            <a:extLst>
              <a:ext uri="{FF2B5EF4-FFF2-40B4-BE49-F238E27FC236}">
                <a16:creationId xmlns:a16="http://schemas.microsoft.com/office/drawing/2014/main" id="{E8520A85-D982-0B12-1564-D558E7C9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19" y="1181040"/>
            <a:ext cx="3932155" cy="2426732"/>
          </a:xfrm>
          <a:prstGeom prst="rect">
            <a:avLst/>
          </a:prstGeom>
        </p:spPr>
      </p:pic>
      <p:pic>
        <p:nvPicPr>
          <p:cNvPr id="4" name="Picture 3" descr="A certificate of achievement with a blue and white border&#10;&#10;Description automatically generated">
            <a:extLst>
              <a:ext uri="{FF2B5EF4-FFF2-40B4-BE49-F238E27FC236}">
                <a16:creationId xmlns:a16="http://schemas.microsoft.com/office/drawing/2014/main" id="{927CC451-0536-6BEB-ACB4-4FBD738D0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96" y="1195195"/>
            <a:ext cx="3932155" cy="2426732"/>
          </a:xfrm>
          <a:prstGeom prst="rect">
            <a:avLst/>
          </a:prstGeom>
        </p:spPr>
      </p:pic>
      <p:pic>
        <p:nvPicPr>
          <p:cNvPr id="5" name="Picture 4" descr="A certificate of achievement with a blue and white border&#10;&#10;Description automatically generated">
            <a:extLst>
              <a:ext uri="{FF2B5EF4-FFF2-40B4-BE49-F238E27FC236}">
                <a16:creationId xmlns:a16="http://schemas.microsoft.com/office/drawing/2014/main" id="{5CD540B7-FC32-82BF-EB12-E14FF6F4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19" y="3780569"/>
            <a:ext cx="3932155" cy="2426732"/>
          </a:xfrm>
          <a:prstGeom prst="rect">
            <a:avLst/>
          </a:prstGeom>
        </p:spPr>
      </p:pic>
      <p:pic>
        <p:nvPicPr>
          <p:cNvPr id="6" name="Picture 5" descr="A certificate of achievement with a blue and white border&#10;&#10;Description automatically generated">
            <a:extLst>
              <a:ext uri="{FF2B5EF4-FFF2-40B4-BE49-F238E27FC236}">
                <a16:creationId xmlns:a16="http://schemas.microsoft.com/office/drawing/2014/main" id="{46C0F5BF-20B7-329A-928E-56BD6A174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96" y="3794724"/>
            <a:ext cx="3932155" cy="2426732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">
            <a:extLst>
              <a:ext uri="{FF2B5EF4-FFF2-40B4-BE49-F238E27FC236}">
                <a16:creationId xmlns:a16="http://schemas.microsoft.com/office/drawing/2014/main" id="{F9552C5A-8407-2CFE-6AD3-060685254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E97C9F27-0C00-A9B9-CA4D-1DCBABEDF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3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ADCBF-5C8F-B389-5775-4663F6731C62}"/>
              </a:ext>
            </a:extLst>
          </p:cNvPr>
          <p:cNvSpPr txBox="1"/>
          <p:nvPr/>
        </p:nvSpPr>
        <p:spPr>
          <a:xfrm>
            <a:off x="956796" y="185988"/>
            <a:ext cx="56220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Motivate why you/your nominee should win this award.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2B5E4-99F0-08AB-4D08-F972E81F6D64}"/>
              </a:ext>
            </a:extLst>
          </p:cNvPr>
          <p:cNvSpPr txBox="1"/>
          <p:nvPr/>
        </p:nvSpPr>
        <p:spPr>
          <a:xfrm>
            <a:off x="960755" y="46703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ova"/>
              </a:rPr>
              <a:t>750 words maximum </a:t>
            </a:r>
            <a:endParaRPr lang="en-US" sz="240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8BFE-04F6-D65F-501D-7DE706FBE000}"/>
              </a:ext>
            </a:extLst>
          </p:cNvPr>
          <p:cNvSpPr txBox="1"/>
          <p:nvPr/>
        </p:nvSpPr>
        <p:spPr>
          <a:xfrm>
            <a:off x="3767836" y="5421508"/>
            <a:ext cx="419900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High resolution logo of the development</a:t>
            </a:r>
          </a:p>
          <a:p>
            <a:r>
              <a:rPr lang="en-US" sz="1600" dirty="0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Should the development not have a logo, </a:t>
            </a:r>
          </a:p>
          <a:p>
            <a:r>
              <a:rPr lang="en-US" sz="1600" dirty="0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please add the logo of the developing </a:t>
            </a:r>
          </a:p>
          <a:p>
            <a:r>
              <a:rPr lang="en-US" sz="1600" dirty="0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company/s and partners.</a:t>
            </a:r>
            <a:endParaRPr lang="en-US" sz="2400" b="1" dirty="0">
              <a:solidFill>
                <a:srgbClr val="FFFFFF"/>
              </a:solidFill>
              <a:latin typeface="Arial Nova"/>
            </a:endParaRPr>
          </a:p>
        </p:txBody>
      </p:sp>
      <p:pic>
        <p:nvPicPr>
          <p:cNvPr id="8" name="Picture 7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10857DE6-6016-8DCE-1ABF-B56EFA24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13" y="5146146"/>
            <a:ext cx="2525621" cy="1538175"/>
          </a:xfrm>
          <a:prstGeom prst="rect">
            <a:avLst/>
          </a:prstGeom>
        </p:spPr>
      </p:pic>
      <p:pic>
        <p:nvPicPr>
          <p:cNvPr id="11" name="Picture 10" descr="A black and white sign&#10;&#10;Description automatically generated">
            <a:extLst>
              <a:ext uri="{FF2B5EF4-FFF2-40B4-BE49-F238E27FC236}">
                <a16:creationId xmlns:a16="http://schemas.microsoft.com/office/drawing/2014/main" id="{62F7CA2A-4617-F8FA-BC3D-99DD8DFC4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CF9326CF-B626-3090-B50E-653FC55B5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A41C475C-07EF-70E2-7C02-73B39E435E0A}"/>
              </a:ext>
            </a:extLst>
          </p:cNvPr>
          <p:cNvSpPr>
            <a:spLocks/>
          </p:cNvSpPr>
          <p:nvPr/>
        </p:nvSpPr>
        <p:spPr>
          <a:xfrm>
            <a:off x="802997" y="851717"/>
            <a:ext cx="10586007" cy="406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endParaRPr lang="en-ZA" sz="9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6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FAC76FE08B04A8215824CF8CFC820" ma:contentTypeVersion="18" ma:contentTypeDescription="Create a new document." ma:contentTypeScope="" ma:versionID="289bdf415bea34ef3ba17e61bbf8ede8">
  <xsd:schema xmlns:xsd="http://www.w3.org/2001/XMLSchema" xmlns:xs="http://www.w3.org/2001/XMLSchema" xmlns:p="http://schemas.microsoft.com/office/2006/metadata/properties" xmlns:ns2="8539d9ae-1713-44ae-a47e-54125d283de4" xmlns:ns3="4d077d08-86f5-40d2-a250-5a52e9508224" targetNamespace="http://schemas.microsoft.com/office/2006/metadata/properties" ma:root="true" ma:fieldsID="043d695a8ea4753843f31fc40d3608a9" ns2:_="" ns3:_="">
    <xsd:import namespace="8539d9ae-1713-44ae-a47e-54125d283de4"/>
    <xsd:import namespace="4d077d08-86f5-40d2-a250-5a52e9508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9d9ae-1713-44ae-a47e-54125d283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eadeebc-b49c-40c5-8bae-4adc7cb07f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77d08-86f5-40d2-a250-5a52e9508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bfc5038-ad7e-40d7-8c36-9ae19b910f69}" ma:internalName="TaxCatchAll" ma:showField="CatchAllData" ma:web="4d077d08-86f5-40d2-a250-5a52e9508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4D076-5F3B-411D-994E-90D3594458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09801-5754-4485-9AD8-3CE10F32B4DE}">
  <ds:schemaRefs>
    <ds:schemaRef ds:uri="4d077d08-86f5-40d2-a250-5a52e9508224"/>
    <ds:schemaRef ds:uri="8539d9ae-1713-44ae-a47e-54125d283d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392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Arial Nova</vt:lpstr>
      <vt:lpstr>Cochocib Script Latin Pro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Muzi Khoza</cp:lastModifiedBy>
  <cp:revision>5</cp:revision>
  <dcterms:created xsi:type="dcterms:W3CDTF">2024-05-13T08:00:18Z</dcterms:created>
  <dcterms:modified xsi:type="dcterms:W3CDTF">2024-07-09T11:36:11Z</dcterms:modified>
</cp:coreProperties>
</file>